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95" r:id="rId4"/>
  </p:sldMasterIdLst>
  <p:notesMasterIdLst>
    <p:notesMasterId r:id="rId37"/>
  </p:notesMasterIdLst>
  <p:handoutMasterIdLst>
    <p:handoutMasterId r:id="rId38"/>
  </p:handoutMasterIdLst>
  <p:sldIdLst>
    <p:sldId id="342" r:id="rId5"/>
    <p:sldId id="343" r:id="rId6"/>
    <p:sldId id="344" r:id="rId7"/>
    <p:sldId id="345" r:id="rId8"/>
    <p:sldId id="347" r:id="rId9"/>
    <p:sldId id="346" r:id="rId10"/>
    <p:sldId id="350" r:id="rId11"/>
    <p:sldId id="349" r:id="rId12"/>
    <p:sldId id="348" r:id="rId13"/>
    <p:sldId id="352" r:id="rId14"/>
    <p:sldId id="351" r:id="rId15"/>
    <p:sldId id="355" r:id="rId16"/>
    <p:sldId id="354" r:id="rId17"/>
    <p:sldId id="373" r:id="rId18"/>
    <p:sldId id="353" r:id="rId19"/>
    <p:sldId id="363" r:id="rId20"/>
    <p:sldId id="362" r:id="rId21"/>
    <p:sldId id="361" r:id="rId22"/>
    <p:sldId id="360" r:id="rId23"/>
    <p:sldId id="359" r:id="rId24"/>
    <p:sldId id="358" r:id="rId25"/>
    <p:sldId id="357" r:id="rId26"/>
    <p:sldId id="356" r:id="rId27"/>
    <p:sldId id="365" r:id="rId28"/>
    <p:sldId id="364" r:id="rId29"/>
    <p:sldId id="367" r:id="rId30"/>
    <p:sldId id="366" r:id="rId31"/>
    <p:sldId id="369" r:id="rId32"/>
    <p:sldId id="368" r:id="rId33"/>
    <p:sldId id="372" r:id="rId34"/>
    <p:sldId id="371" r:id="rId35"/>
    <p:sldId id="370" r:id="rId36"/>
  </p:sldIdLst>
  <p:sldSz cx="12192000" cy="6858000"/>
  <p:notesSz cx="6858000" cy="9144000"/>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mq1" initials="nmq1" lastIdx="2" clrIdx="0">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BFFFE4-618C-267E-6BBB-F7471E64FAEA}" v="90" dt="2023-07-12T22:35:49.813"/>
    <p1510:client id="{806A8C59-3837-1813-7435-7D4C51C6C25B}" v="4" dt="2023-07-13T09:43:07.881"/>
    <p1510:client id="{AC070D5A-9634-470F-980D-6D251619489A}" v="9" dt="2023-06-13T14:48:49.7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751" autoAdjust="0"/>
  </p:normalViewPr>
  <p:slideViewPr>
    <p:cSldViewPr snapToGrid="0">
      <p:cViewPr varScale="1">
        <p:scale>
          <a:sx n="52" d="100"/>
          <a:sy n="52" d="100"/>
        </p:scale>
        <p:origin x="1052" y="2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4D4CFF29-1CB1-AEA1-15CA-8DE9FD805AE8}"/>
    <pc:docChg chg="addSld delSld modSld addMainMaster modMainMaster">
      <pc:chgData name="EZZINE, Hind" userId="S::ezzineh@who.int::edcab00f-6318-46e5-a4a9-188b01ee222f" providerId="AD" clId="Web-{4D4CFF29-1CB1-AEA1-15CA-8DE9FD805AE8}" dt="2022-05-31T13:20:42.197" v="18" actId="1076"/>
      <pc:docMkLst>
        <pc:docMk/>
      </pc:docMkLst>
      <pc:sldChg chg="modSp">
        <pc:chgData name="EZZINE, Hind" userId="S::ezzineh@who.int::edcab00f-6318-46e5-a4a9-188b01ee222f" providerId="AD" clId="Web-{4D4CFF29-1CB1-AEA1-15CA-8DE9FD805AE8}" dt="2022-05-31T13:20:42.197" v="18" actId="1076"/>
        <pc:sldMkLst>
          <pc:docMk/>
          <pc:sldMk cId="1053072210" sldId="312"/>
        </pc:sldMkLst>
        <pc:spChg chg="mod">
          <ac:chgData name="EZZINE, Hind" userId="S::ezzineh@who.int::edcab00f-6318-46e5-a4a9-188b01ee222f" providerId="AD" clId="Web-{4D4CFF29-1CB1-AEA1-15CA-8DE9FD805AE8}" dt="2022-05-31T13:20:42.197" v="18" actId="1076"/>
          <ac:spMkLst>
            <pc:docMk/>
            <pc:sldMk cId="1053072210" sldId="312"/>
            <ac:spMk id="8" creationId="{FA59C03A-A1D2-4EEF-9BF0-A38DA1F2985E}"/>
          </ac:spMkLst>
        </pc:spChg>
      </pc:sldChg>
      <pc:sldChg chg="del">
        <pc:chgData name="EZZINE, Hind" userId="S::ezzineh@who.int::edcab00f-6318-46e5-a4a9-188b01ee222f" providerId="AD" clId="Web-{4D4CFF29-1CB1-AEA1-15CA-8DE9FD805AE8}" dt="2022-05-31T13:19:51.788" v="2"/>
        <pc:sldMkLst>
          <pc:docMk/>
          <pc:sldMk cId="2672722120" sldId="313"/>
        </pc:sldMkLst>
      </pc:sldChg>
      <pc:sldChg chg="del">
        <pc:chgData name="EZZINE, Hind" userId="S::ezzineh@who.int::edcab00f-6318-46e5-a4a9-188b01ee222f" providerId="AD" clId="Web-{4D4CFF29-1CB1-AEA1-15CA-8DE9FD805AE8}" dt="2022-05-31T13:19:53.741" v="3"/>
        <pc:sldMkLst>
          <pc:docMk/>
          <pc:sldMk cId="1101989379" sldId="314"/>
        </pc:sldMkLst>
      </pc:sldChg>
      <pc:sldChg chg="add">
        <pc:chgData name="EZZINE, Hind" userId="S::ezzineh@who.int::edcab00f-6318-46e5-a4a9-188b01ee222f" providerId="AD" clId="Web-{4D4CFF29-1CB1-AEA1-15CA-8DE9FD805AE8}" dt="2022-05-31T13:19:46.819" v="0"/>
        <pc:sldMkLst>
          <pc:docMk/>
          <pc:sldMk cId="2645527589" sldId="319"/>
        </pc:sldMkLst>
      </pc:sldChg>
      <pc:sldChg chg="add">
        <pc:chgData name="EZZINE, Hind" userId="S::ezzineh@who.int::edcab00f-6318-46e5-a4a9-188b01ee222f" providerId="AD" clId="Web-{4D4CFF29-1CB1-AEA1-15CA-8DE9FD805AE8}" dt="2022-05-31T13:19:46.913" v="1"/>
        <pc:sldMkLst>
          <pc:docMk/>
          <pc:sldMk cId="713473745" sldId="320"/>
        </pc:sldMkLst>
      </pc:sldChg>
      <pc:sldMasterChg chg="modSldLayout">
        <pc:chgData name="EZZINE, Hind" userId="S::ezzineh@who.int::edcab00f-6318-46e5-a4a9-188b01ee222f" providerId="AD" clId="Web-{4D4CFF29-1CB1-AEA1-15CA-8DE9FD805AE8}" dt="2022-05-31T13:19:46.913" v="1"/>
        <pc:sldMasterMkLst>
          <pc:docMk/>
          <pc:sldMasterMk cId="1533177493" sldId="2147483781"/>
        </pc:sldMasterMkLst>
        <pc:sldLayoutChg chg="replId">
          <pc:chgData name="EZZINE, Hind" userId="S::ezzineh@who.int::edcab00f-6318-46e5-a4a9-188b01ee222f" providerId="AD" clId="Web-{4D4CFF29-1CB1-AEA1-15CA-8DE9FD805AE8}" dt="2022-05-31T13:19:46.913" v="1"/>
          <pc:sldLayoutMkLst>
            <pc:docMk/>
            <pc:sldMasterMk cId="1533177493" sldId="2147483781"/>
            <pc:sldLayoutMk cId="238172258" sldId="2147483972"/>
          </pc:sldLayoutMkLst>
        </pc:sldLayoutChg>
      </pc:sldMasterChg>
      <pc:sldMasterChg chg="add addSldLayout">
        <pc:chgData name="EZZINE, Hind" userId="S::ezzineh@who.int::edcab00f-6318-46e5-a4a9-188b01ee222f" providerId="AD" clId="Web-{4D4CFF29-1CB1-AEA1-15CA-8DE9FD805AE8}" dt="2022-05-31T13:19:46.913" v="1"/>
        <pc:sldMasterMkLst>
          <pc:docMk/>
          <pc:sldMasterMk cId="1533177493" sldId="2147483962"/>
        </pc:sldMasterMkLst>
        <pc:sldLayoutChg chg="add">
          <pc:chgData name="EZZINE, Hind" userId="S::ezzineh@who.int::edcab00f-6318-46e5-a4a9-188b01ee222f" providerId="AD" clId="Web-{4D4CFF29-1CB1-AEA1-15CA-8DE9FD805AE8}" dt="2022-05-31T13:19:46.913" v="1"/>
          <pc:sldLayoutMkLst>
            <pc:docMk/>
            <pc:sldMasterMk cId="1533177493" sldId="2147483962"/>
            <pc:sldLayoutMk cId="1591940078" sldId="2147483784"/>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681889584" sldId="2147483795"/>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320231954" sldId="2147483960"/>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1828371406" sldId="2147483963"/>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978302285" sldId="2147483964"/>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2262953768" sldId="2147483965"/>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238172258" sldId="2147483966"/>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1249561604" sldId="2147483967"/>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3274238434" sldId="2147483968"/>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1709348663" sldId="2147483969"/>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1829951430" sldId="2147483970"/>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1688008712" sldId="2147483971"/>
          </pc:sldLayoutMkLst>
        </pc:sldLayoutChg>
        <pc:sldLayoutChg chg="add">
          <pc:chgData name="EZZINE, Hind" userId="S::ezzineh@who.int::edcab00f-6318-46e5-a4a9-188b01ee222f" providerId="AD" clId="Web-{4D4CFF29-1CB1-AEA1-15CA-8DE9FD805AE8}" dt="2022-05-31T13:19:46.913" v="1"/>
          <pc:sldLayoutMkLst>
            <pc:docMk/>
            <pc:sldMasterMk cId="1533177493" sldId="2147483962"/>
            <pc:sldLayoutMk cId="466926821" sldId="2147483973"/>
          </pc:sldLayoutMkLst>
        </pc:sldLayoutChg>
      </pc:sldMasterChg>
    </pc:docChg>
  </pc:docChgLst>
  <pc:docChgLst>
    <pc:chgData name="EZZINE, Hind" userId="S::ezzineh@who.int::edcab00f-6318-46e5-a4a9-188b01ee222f" providerId="AD" clId="Web-{880E45AC-3879-0085-81EE-061A74B7F5DB}"/>
    <pc:docChg chg="modSld">
      <pc:chgData name="EZZINE, Hind" userId="S::ezzineh@who.int::edcab00f-6318-46e5-a4a9-188b01ee222f" providerId="AD" clId="Web-{880E45AC-3879-0085-81EE-061A74B7F5DB}" dt="2022-01-19T15:37:41.629" v="2"/>
      <pc:docMkLst>
        <pc:docMk/>
      </pc:docMkLst>
      <pc:sldChg chg="modSp modCm">
        <pc:chgData name="EZZINE, Hind" userId="S::ezzineh@who.int::edcab00f-6318-46e5-a4a9-188b01ee222f" providerId="AD" clId="Web-{880E45AC-3879-0085-81EE-061A74B7F5DB}" dt="2022-01-19T15:37:41.629" v="2"/>
        <pc:sldMkLst>
          <pc:docMk/>
          <pc:sldMk cId="3183162925" sldId="305"/>
        </pc:sldMkLst>
        <pc:spChg chg="mod">
          <ac:chgData name="EZZINE, Hind" userId="S::ezzineh@who.int::edcab00f-6318-46e5-a4a9-188b01ee222f" providerId="AD" clId="Web-{880E45AC-3879-0085-81EE-061A74B7F5DB}" dt="2022-01-19T15:37:16.691" v="1" actId="20577"/>
          <ac:spMkLst>
            <pc:docMk/>
            <pc:sldMk cId="3183162925" sldId="305"/>
            <ac:spMk id="2" creationId="{00000000-0000-0000-0000-000000000000}"/>
          </ac:spMkLst>
        </pc:spChg>
      </pc:sldChg>
    </pc:docChg>
  </pc:docChgLst>
  <pc:docChgLst>
    <pc:chgData name="EZZINE, Hind" userId="S::ezzineh@who.int::edcab00f-6318-46e5-a4a9-188b01ee222f" providerId="AD" clId="Web-{CBD09FCB-AE3A-280A-6440-8CC83CD9DEFB}"/>
    <pc:docChg chg="mod addSld modSld addMainMaster">
      <pc:chgData name="EZZINE, Hind" userId="S::ezzineh@who.int::edcab00f-6318-46e5-a4a9-188b01ee222f" providerId="AD" clId="Web-{CBD09FCB-AE3A-280A-6440-8CC83CD9DEFB}" dt="2022-01-18T19:11:33.844" v="149" actId="1076"/>
      <pc:docMkLst>
        <pc:docMk/>
      </pc:docMkLst>
      <pc:sldChg chg="modSp">
        <pc:chgData name="EZZINE, Hind" userId="S::ezzineh@who.int::edcab00f-6318-46e5-a4a9-188b01ee222f" providerId="AD" clId="Web-{CBD09FCB-AE3A-280A-6440-8CC83CD9DEFB}" dt="2022-01-18T19:11:33.844" v="149" actId="1076"/>
        <pc:sldMkLst>
          <pc:docMk/>
          <pc:sldMk cId="0" sldId="265"/>
        </pc:sldMkLst>
        <pc:spChg chg="mod">
          <ac:chgData name="EZZINE, Hind" userId="S::ezzineh@who.int::edcab00f-6318-46e5-a4a9-188b01ee222f" providerId="AD" clId="Web-{CBD09FCB-AE3A-280A-6440-8CC83CD9DEFB}" dt="2022-01-18T19:11:33.844" v="149" actId="1076"/>
          <ac:spMkLst>
            <pc:docMk/>
            <pc:sldMk cId="0" sldId="265"/>
            <ac:spMk id="3" creationId="{00000000-0000-0000-0000-000000000000}"/>
          </ac:spMkLst>
        </pc:spChg>
      </pc:sldChg>
      <pc:sldChg chg="modSp">
        <pc:chgData name="EZZINE, Hind" userId="S::ezzineh@who.int::edcab00f-6318-46e5-a4a9-188b01ee222f" providerId="AD" clId="Web-{CBD09FCB-AE3A-280A-6440-8CC83CD9DEFB}" dt="2022-01-18T17:34:34.817" v="75" actId="1076"/>
        <pc:sldMkLst>
          <pc:docMk/>
          <pc:sldMk cId="0" sldId="267"/>
        </pc:sldMkLst>
        <pc:spChg chg="mod">
          <ac:chgData name="EZZINE, Hind" userId="S::ezzineh@who.int::edcab00f-6318-46e5-a4a9-188b01ee222f" providerId="AD" clId="Web-{CBD09FCB-AE3A-280A-6440-8CC83CD9DEFB}" dt="2022-01-18T17:34:34.817" v="75" actId="1076"/>
          <ac:spMkLst>
            <pc:docMk/>
            <pc:sldMk cId="0" sldId="267"/>
            <ac:spMk id="4" creationId="{00000000-0000-0000-0000-000000000000}"/>
          </ac:spMkLst>
        </pc:spChg>
      </pc:sldChg>
      <pc:sldChg chg="modSp">
        <pc:chgData name="EZZINE, Hind" userId="S::ezzineh@who.int::edcab00f-6318-46e5-a4a9-188b01ee222f" providerId="AD" clId="Web-{CBD09FCB-AE3A-280A-6440-8CC83CD9DEFB}" dt="2022-01-18T18:56:58.684" v="112"/>
        <pc:sldMkLst>
          <pc:docMk/>
          <pc:sldMk cId="0" sldId="271"/>
        </pc:sldMkLst>
        <pc:spChg chg="mod">
          <ac:chgData name="EZZINE, Hind" userId="S::ezzineh@who.int::edcab00f-6318-46e5-a4a9-188b01ee222f" providerId="AD" clId="Web-{CBD09FCB-AE3A-280A-6440-8CC83CD9DEFB}" dt="2022-01-18T18:56:58.684" v="112"/>
          <ac:spMkLst>
            <pc:docMk/>
            <pc:sldMk cId="0" sldId="271"/>
            <ac:spMk id="2" creationId="{00000000-0000-0000-0000-000000000000}"/>
          </ac:spMkLst>
        </pc:spChg>
      </pc:sldChg>
      <pc:sldChg chg="modSp">
        <pc:chgData name="EZZINE, Hind" userId="S::ezzineh@who.int::edcab00f-6318-46e5-a4a9-188b01ee222f" providerId="AD" clId="Web-{CBD09FCB-AE3A-280A-6440-8CC83CD9DEFB}" dt="2022-01-18T18:58:17.326" v="116" actId="1076"/>
        <pc:sldMkLst>
          <pc:docMk/>
          <pc:sldMk cId="0" sldId="273"/>
        </pc:sldMkLst>
        <pc:spChg chg="mod">
          <ac:chgData name="EZZINE, Hind" userId="S::ezzineh@who.int::edcab00f-6318-46e5-a4a9-188b01ee222f" providerId="AD" clId="Web-{CBD09FCB-AE3A-280A-6440-8CC83CD9DEFB}" dt="2022-01-18T18:58:08.279" v="115" actId="1076"/>
          <ac:spMkLst>
            <pc:docMk/>
            <pc:sldMk cId="0" sldId="273"/>
            <ac:spMk id="3" creationId="{00000000-0000-0000-0000-000000000000}"/>
          </ac:spMkLst>
        </pc:spChg>
        <pc:picChg chg="mod">
          <ac:chgData name="EZZINE, Hind" userId="S::ezzineh@who.int::edcab00f-6318-46e5-a4a9-188b01ee222f" providerId="AD" clId="Web-{CBD09FCB-AE3A-280A-6440-8CC83CD9DEFB}" dt="2022-01-18T18:58:17.326" v="116" actId="1076"/>
          <ac:picMkLst>
            <pc:docMk/>
            <pc:sldMk cId="0" sldId="273"/>
            <ac:picMk id="4" creationId="{00000000-0000-0000-0000-000000000000}"/>
          </ac:picMkLst>
        </pc:picChg>
      </pc:sldChg>
      <pc:sldChg chg="modSp">
        <pc:chgData name="EZZINE, Hind" userId="S::ezzineh@who.int::edcab00f-6318-46e5-a4a9-188b01ee222f" providerId="AD" clId="Web-{CBD09FCB-AE3A-280A-6440-8CC83CD9DEFB}" dt="2022-01-18T19:06:03.243" v="137" actId="1076"/>
        <pc:sldMkLst>
          <pc:docMk/>
          <pc:sldMk cId="0" sldId="275"/>
        </pc:sldMkLst>
        <pc:spChg chg="mod">
          <ac:chgData name="EZZINE, Hind" userId="S::ezzineh@who.int::edcab00f-6318-46e5-a4a9-188b01ee222f" providerId="AD" clId="Web-{CBD09FCB-AE3A-280A-6440-8CC83CD9DEFB}" dt="2022-01-18T19:06:03.243" v="137" actId="1076"/>
          <ac:spMkLst>
            <pc:docMk/>
            <pc:sldMk cId="0" sldId="275"/>
            <ac:spMk id="3" creationId="{00000000-0000-0000-0000-000000000000}"/>
          </ac:spMkLst>
        </pc:spChg>
        <pc:spChg chg="mod">
          <ac:chgData name="EZZINE, Hind" userId="S::ezzineh@who.int::edcab00f-6318-46e5-a4a9-188b01ee222f" providerId="AD" clId="Web-{CBD09FCB-AE3A-280A-6440-8CC83CD9DEFB}" dt="2022-01-18T19:05:41.321" v="133" actId="1076"/>
          <ac:spMkLst>
            <pc:docMk/>
            <pc:sldMk cId="0" sldId="275"/>
            <ac:spMk id="6" creationId="{00000000-0000-0000-0000-000000000000}"/>
          </ac:spMkLst>
        </pc:spChg>
      </pc:sldChg>
      <pc:sldChg chg="modSp">
        <pc:chgData name="EZZINE, Hind" userId="S::ezzineh@who.int::edcab00f-6318-46e5-a4a9-188b01ee222f" providerId="AD" clId="Web-{CBD09FCB-AE3A-280A-6440-8CC83CD9DEFB}" dt="2022-01-18T19:06:29.416" v="139"/>
        <pc:sldMkLst>
          <pc:docMk/>
          <pc:sldMk cId="0" sldId="277"/>
        </pc:sldMkLst>
        <pc:spChg chg="mod">
          <ac:chgData name="EZZINE, Hind" userId="S::ezzineh@who.int::edcab00f-6318-46e5-a4a9-188b01ee222f" providerId="AD" clId="Web-{CBD09FCB-AE3A-280A-6440-8CC83CD9DEFB}" dt="2022-01-18T19:06:29.416" v="139"/>
          <ac:spMkLst>
            <pc:docMk/>
            <pc:sldMk cId="0" sldId="277"/>
            <ac:spMk id="3" creationId="{00000000-0000-0000-0000-000000000000}"/>
          </ac:spMkLst>
        </pc:spChg>
      </pc:sldChg>
      <pc:sldChg chg="modSp">
        <pc:chgData name="EZZINE, Hind" userId="S::ezzineh@who.int::edcab00f-6318-46e5-a4a9-188b01ee222f" providerId="AD" clId="Web-{CBD09FCB-AE3A-280A-6440-8CC83CD9DEFB}" dt="2022-01-18T19:11:06.188" v="147" actId="1076"/>
        <pc:sldMkLst>
          <pc:docMk/>
          <pc:sldMk cId="0" sldId="280"/>
        </pc:sldMkLst>
        <pc:spChg chg="mod">
          <ac:chgData name="EZZINE, Hind" userId="S::ezzineh@who.int::edcab00f-6318-46e5-a4a9-188b01ee222f" providerId="AD" clId="Web-{CBD09FCB-AE3A-280A-6440-8CC83CD9DEFB}" dt="2022-01-18T19:11:06.188" v="147" actId="1076"/>
          <ac:spMkLst>
            <pc:docMk/>
            <pc:sldMk cId="0" sldId="280"/>
            <ac:spMk id="4" creationId="{00000000-0000-0000-0000-000000000000}"/>
          </ac:spMkLst>
        </pc:spChg>
      </pc:sldChg>
      <pc:sldChg chg="modSp">
        <pc:chgData name="EZZINE, Hind" userId="S::ezzineh@who.int::edcab00f-6318-46e5-a4a9-188b01ee222f" providerId="AD" clId="Web-{CBD09FCB-AE3A-280A-6440-8CC83CD9DEFB}" dt="2022-01-18T19:01:54.112" v="123" actId="1076"/>
        <pc:sldMkLst>
          <pc:docMk/>
          <pc:sldMk cId="0" sldId="282"/>
        </pc:sldMkLst>
        <pc:spChg chg="mod">
          <ac:chgData name="EZZINE, Hind" userId="S::ezzineh@who.int::edcab00f-6318-46e5-a4a9-188b01ee222f" providerId="AD" clId="Web-{CBD09FCB-AE3A-280A-6440-8CC83CD9DEFB}" dt="2022-01-18T19:01:54.112" v="123" actId="1076"/>
          <ac:spMkLst>
            <pc:docMk/>
            <pc:sldMk cId="0" sldId="282"/>
            <ac:spMk id="3" creationId="{00000000-0000-0000-0000-000000000000}"/>
          </ac:spMkLst>
        </pc:spChg>
      </pc:sldChg>
      <pc:sldChg chg="modSp">
        <pc:chgData name="EZZINE, Hind" userId="S::ezzineh@who.int::edcab00f-6318-46e5-a4a9-188b01ee222f" providerId="AD" clId="Web-{CBD09FCB-AE3A-280A-6440-8CC83CD9DEFB}" dt="2022-01-18T19:04:23.147" v="130" actId="1076"/>
        <pc:sldMkLst>
          <pc:docMk/>
          <pc:sldMk cId="1000793735" sldId="291"/>
        </pc:sldMkLst>
        <pc:spChg chg="mod">
          <ac:chgData name="EZZINE, Hind" userId="S::ezzineh@who.int::edcab00f-6318-46e5-a4a9-188b01ee222f" providerId="AD" clId="Web-{CBD09FCB-AE3A-280A-6440-8CC83CD9DEFB}" dt="2022-01-18T19:04:23.147" v="130" actId="1076"/>
          <ac:spMkLst>
            <pc:docMk/>
            <pc:sldMk cId="1000793735" sldId="291"/>
            <ac:spMk id="9" creationId="{00000000-0000-0000-0000-000000000000}"/>
          </ac:spMkLst>
        </pc:spChg>
      </pc:sldChg>
      <pc:sldChg chg="addSp delSp modSp">
        <pc:chgData name="EZZINE, Hind" userId="S::ezzineh@who.int::edcab00f-6318-46e5-a4a9-188b01ee222f" providerId="AD" clId="Web-{CBD09FCB-AE3A-280A-6440-8CC83CD9DEFB}" dt="2022-01-18T17:12:15.073" v="74" actId="1076"/>
        <pc:sldMkLst>
          <pc:docMk/>
          <pc:sldMk cId="0" sldId="292"/>
        </pc:sldMkLst>
        <pc:spChg chg="mod">
          <ac:chgData name="EZZINE, Hind" userId="S::ezzineh@who.int::edcab00f-6318-46e5-a4a9-188b01ee222f" providerId="AD" clId="Web-{CBD09FCB-AE3A-280A-6440-8CC83CD9DEFB}" dt="2022-01-18T17:12:15.073" v="74" actId="1076"/>
          <ac:spMkLst>
            <pc:docMk/>
            <pc:sldMk cId="0" sldId="292"/>
            <ac:spMk id="2" creationId="{00000000-0000-0000-0000-000000000000}"/>
          </ac:spMkLst>
        </pc:spChg>
        <pc:spChg chg="add del mod">
          <ac:chgData name="EZZINE, Hind" userId="S::ezzineh@who.int::edcab00f-6318-46e5-a4a9-188b01ee222f" providerId="AD" clId="Web-{CBD09FCB-AE3A-280A-6440-8CC83CD9DEFB}" dt="2022-01-18T17:11:39.994" v="69"/>
          <ac:spMkLst>
            <pc:docMk/>
            <pc:sldMk cId="0" sldId="292"/>
            <ac:spMk id="3" creationId="{ABC22AC0-8842-4D18-B242-4939FE4FEE39}"/>
          </ac:spMkLst>
        </pc:spChg>
      </pc:sldChg>
      <pc:sldChg chg="modSp">
        <pc:chgData name="EZZINE, Hind" userId="S::ezzineh@who.int::edcab00f-6318-46e5-a4a9-188b01ee222f" providerId="AD" clId="Web-{CBD09FCB-AE3A-280A-6440-8CC83CD9DEFB}" dt="2022-01-18T17:36:05.851" v="80" actId="1076"/>
        <pc:sldMkLst>
          <pc:docMk/>
          <pc:sldMk cId="0" sldId="294"/>
        </pc:sldMkLst>
        <pc:spChg chg="mod">
          <ac:chgData name="EZZINE, Hind" userId="S::ezzineh@who.int::edcab00f-6318-46e5-a4a9-188b01ee222f" providerId="AD" clId="Web-{CBD09FCB-AE3A-280A-6440-8CC83CD9DEFB}" dt="2022-01-18T17:36:05.851" v="80" actId="1076"/>
          <ac:spMkLst>
            <pc:docMk/>
            <pc:sldMk cId="0" sldId="294"/>
            <ac:spMk id="3" creationId="{00000000-0000-0000-0000-000000000000}"/>
          </ac:spMkLst>
        </pc:spChg>
      </pc:sldChg>
      <pc:sldChg chg="modSp">
        <pc:chgData name="EZZINE, Hind" userId="S::ezzineh@who.int::edcab00f-6318-46e5-a4a9-188b01ee222f" providerId="AD" clId="Web-{CBD09FCB-AE3A-280A-6440-8CC83CD9DEFB}" dt="2022-01-18T18:49:39.471" v="87" actId="1076"/>
        <pc:sldMkLst>
          <pc:docMk/>
          <pc:sldMk cId="0" sldId="295"/>
        </pc:sldMkLst>
        <pc:spChg chg="mod">
          <ac:chgData name="EZZINE, Hind" userId="S::ezzineh@who.int::edcab00f-6318-46e5-a4a9-188b01ee222f" providerId="AD" clId="Web-{CBD09FCB-AE3A-280A-6440-8CC83CD9DEFB}" dt="2022-01-18T18:49:39.471" v="87" actId="1076"/>
          <ac:spMkLst>
            <pc:docMk/>
            <pc:sldMk cId="0" sldId="295"/>
            <ac:spMk id="2" creationId="{00000000-0000-0000-0000-000000000000}"/>
          </ac:spMkLst>
        </pc:spChg>
      </pc:sldChg>
      <pc:sldChg chg="modSp">
        <pc:chgData name="EZZINE, Hind" userId="S::ezzineh@who.int::edcab00f-6318-46e5-a4a9-188b01ee222f" providerId="AD" clId="Web-{CBD09FCB-AE3A-280A-6440-8CC83CD9DEFB}" dt="2022-01-18T18:49:23.767" v="86"/>
        <pc:sldMkLst>
          <pc:docMk/>
          <pc:sldMk cId="938972611" sldId="299"/>
        </pc:sldMkLst>
        <pc:spChg chg="mod">
          <ac:chgData name="EZZINE, Hind" userId="S::ezzineh@who.int::edcab00f-6318-46e5-a4a9-188b01ee222f" providerId="AD" clId="Web-{CBD09FCB-AE3A-280A-6440-8CC83CD9DEFB}" dt="2022-01-18T17:08:45.349" v="32" actId="20577"/>
          <ac:spMkLst>
            <pc:docMk/>
            <pc:sldMk cId="938972611" sldId="299"/>
            <ac:spMk id="2" creationId="{00000000-0000-0000-0000-000000000000}"/>
          </ac:spMkLst>
        </pc:spChg>
        <pc:spChg chg="mod">
          <ac:chgData name="EZZINE, Hind" userId="S::ezzineh@who.int::edcab00f-6318-46e5-a4a9-188b01ee222f" providerId="AD" clId="Web-{CBD09FCB-AE3A-280A-6440-8CC83CD9DEFB}" dt="2022-01-18T18:49:23.705" v="82"/>
          <ac:spMkLst>
            <pc:docMk/>
            <pc:sldMk cId="938972611" sldId="299"/>
            <ac:spMk id="4" creationId="{00000000-0000-0000-0000-000000000000}"/>
          </ac:spMkLst>
        </pc:spChg>
        <pc:spChg chg="mod">
          <ac:chgData name="EZZINE, Hind" userId="S::ezzineh@who.int::edcab00f-6318-46e5-a4a9-188b01ee222f" providerId="AD" clId="Web-{CBD09FCB-AE3A-280A-6440-8CC83CD9DEFB}" dt="2022-01-18T18:49:23.689" v="81"/>
          <ac:spMkLst>
            <pc:docMk/>
            <pc:sldMk cId="938972611" sldId="299"/>
            <ac:spMk id="5" creationId="{00000000-0000-0000-0000-000000000000}"/>
          </ac:spMkLst>
        </pc:spChg>
        <pc:spChg chg="mod">
          <ac:chgData name="EZZINE, Hind" userId="S::ezzineh@who.int::edcab00f-6318-46e5-a4a9-188b01ee222f" providerId="AD" clId="Web-{CBD09FCB-AE3A-280A-6440-8CC83CD9DEFB}" dt="2022-01-18T18:49:23.720" v="83"/>
          <ac:spMkLst>
            <pc:docMk/>
            <pc:sldMk cId="938972611" sldId="299"/>
            <ac:spMk id="6" creationId="{00000000-0000-0000-0000-000000000000}"/>
          </ac:spMkLst>
        </pc:spChg>
        <pc:spChg chg="mod">
          <ac:chgData name="EZZINE, Hind" userId="S::ezzineh@who.int::edcab00f-6318-46e5-a4a9-188b01ee222f" providerId="AD" clId="Web-{CBD09FCB-AE3A-280A-6440-8CC83CD9DEFB}" dt="2022-01-18T18:49:23.736" v="84"/>
          <ac:spMkLst>
            <pc:docMk/>
            <pc:sldMk cId="938972611" sldId="299"/>
            <ac:spMk id="8" creationId="{00000000-0000-0000-0000-000000000000}"/>
          </ac:spMkLst>
        </pc:spChg>
        <pc:spChg chg="mod">
          <ac:chgData name="EZZINE, Hind" userId="S::ezzineh@who.int::edcab00f-6318-46e5-a4a9-188b01ee222f" providerId="AD" clId="Web-{CBD09FCB-AE3A-280A-6440-8CC83CD9DEFB}" dt="2022-01-18T18:49:23.751" v="85"/>
          <ac:spMkLst>
            <pc:docMk/>
            <pc:sldMk cId="938972611" sldId="299"/>
            <ac:spMk id="12" creationId="{00000000-0000-0000-0000-000000000000}"/>
          </ac:spMkLst>
        </pc:spChg>
        <pc:spChg chg="mod">
          <ac:chgData name="EZZINE, Hind" userId="S::ezzineh@who.int::edcab00f-6318-46e5-a4a9-188b01ee222f" providerId="AD" clId="Web-{CBD09FCB-AE3A-280A-6440-8CC83CD9DEFB}" dt="2022-01-18T18:49:23.767" v="86"/>
          <ac:spMkLst>
            <pc:docMk/>
            <pc:sldMk cId="938972611" sldId="299"/>
            <ac:spMk id="13" creationId="{00000000-0000-0000-0000-000000000000}"/>
          </ac:spMkLst>
        </pc:spChg>
      </pc:sldChg>
      <pc:sldChg chg="modSp">
        <pc:chgData name="EZZINE, Hind" userId="S::ezzineh@who.int::edcab00f-6318-46e5-a4a9-188b01ee222f" providerId="AD" clId="Web-{CBD09FCB-AE3A-280A-6440-8CC83CD9DEFB}" dt="2022-01-18T18:51:22.785" v="91" actId="1076"/>
        <pc:sldMkLst>
          <pc:docMk/>
          <pc:sldMk cId="1164817350" sldId="300"/>
        </pc:sldMkLst>
        <pc:spChg chg="mod">
          <ac:chgData name="EZZINE, Hind" userId="S::ezzineh@who.int::edcab00f-6318-46e5-a4a9-188b01ee222f" providerId="AD" clId="Web-{CBD09FCB-AE3A-280A-6440-8CC83CD9DEFB}" dt="2022-01-18T18:51:16.020" v="90" actId="1076"/>
          <ac:spMkLst>
            <pc:docMk/>
            <pc:sldMk cId="1164817350" sldId="300"/>
            <ac:spMk id="2" creationId="{00000000-0000-0000-0000-000000000000}"/>
          </ac:spMkLst>
        </pc:spChg>
        <pc:spChg chg="mod">
          <ac:chgData name="EZZINE, Hind" userId="S::ezzineh@who.int::edcab00f-6318-46e5-a4a9-188b01ee222f" providerId="AD" clId="Web-{CBD09FCB-AE3A-280A-6440-8CC83CD9DEFB}" dt="2022-01-18T18:51:22.785" v="91" actId="1076"/>
          <ac:spMkLst>
            <pc:docMk/>
            <pc:sldMk cId="1164817350" sldId="300"/>
            <ac:spMk id="3" creationId="{00000000-0000-0000-0000-000000000000}"/>
          </ac:spMkLst>
        </pc:spChg>
      </pc:sldChg>
      <pc:sldChg chg="modSp">
        <pc:chgData name="EZZINE, Hind" userId="S::ezzineh@who.int::edcab00f-6318-46e5-a4a9-188b01ee222f" providerId="AD" clId="Web-{CBD09FCB-AE3A-280A-6440-8CC83CD9DEFB}" dt="2022-01-18T18:52:22.240" v="93" actId="1076"/>
        <pc:sldMkLst>
          <pc:docMk/>
          <pc:sldMk cId="480064704" sldId="301"/>
        </pc:sldMkLst>
        <pc:spChg chg="mod">
          <ac:chgData name="EZZINE, Hind" userId="S::ezzineh@who.int::edcab00f-6318-46e5-a4a9-188b01ee222f" providerId="AD" clId="Web-{CBD09FCB-AE3A-280A-6440-8CC83CD9DEFB}" dt="2022-01-18T18:52:07.740" v="92" actId="1076"/>
          <ac:spMkLst>
            <pc:docMk/>
            <pc:sldMk cId="480064704" sldId="301"/>
            <ac:spMk id="2" creationId="{00000000-0000-0000-0000-000000000000}"/>
          </ac:spMkLst>
        </pc:spChg>
        <pc:spChg chg="mod">
          <ac:chgData name="EZZINE, Hind" userId="S::ezzineh@who.int::edcab00f-6318-46e5-a4a9-188b01ee222f" providerId="AD" clId="Web-{CBD09FCB-AE3A-280A-6440-8CC83CD9DEFB}" dt="2022-01-18T18:52:22.240" v="93" actId="1076"/>
          <ac:spMkLst>
            <pc:docMk/>
            <pc:sldMk cId="480064704" sldId="301"/>
            <ac:spMk id="3" creationId="{00000000-0000-0000-0000-000000000000}"/>
          </ac:spMkLst>
        </pc:spChg>
      </pc:sldChg>
      <pc:sldChg chg="modSp">
        <pc:chgData name="EZZINE, Hind" userId="S::ezzineh@who.int::edcab00f-6318-46e5-a4a9-188b01ee222f" providerId="AD" clId="Web-{CBD09FCB-AE3A-280A-6440-8CC83CD9DEFB}" dt="2022-01-18T18:53:55.508" v="101" actId="1076"/>
        <pc:sldMkLst>
          <pc:docMk/>
          <pc:sldMk cId="3924599434" sldId="302"/>
        </pc:sldMkLst>
        <pc:spChg chg="mod">
          <ac:chgData name="EZZINE, Hind" userId="S::ezzineh@who.int::edcab00f-6318-46e5-a4a9-188b01ee222f" providerId="AD" clId="Web-{CBD09FCB-AE3A-280A-6440-8CC83CD9DEFB}" dt="2022-01-18T18:53:49.508" v="100" actId="1076"/>
          <ac:spMkLst>
            <pc:docMk/>
            <pc:sldMk cId="3924599434" sldId="302"/>
            <ac:spMk id="2" creationId="{00000000-0000-0000-0000-000000000000}"/>
          </ac:spMkLst>
        </pc:spChg>
        <pc:spChg chg="mod">
          <ac:chgData name="EZZINE, Hind" userId="S::ezzineh@who.int::edcab00f-6318-46e5-a4a9-188b01ee222f" providerId="AD" clId="Web-{CBD09FCB-AE3A-280A-6440-8CC83CD9DEFB}" dt="2022-01-18T18:53:55.508" v="101" actId="1076"/>
          <ac:spMkLst>
            <pc:docMk/>
            <pc:sldMk cId="3924599434" sldId="302"/>
            <ac:spMk id="3" creationId="{00000000-0000-0000-0000-000000000000}"/>
          </ac:spMkLst>
        </pc:spChg>
      </pc:sldChg>
      <pc:sldChg chg="modSp">
        <pc:chgData name="EZZINE, Hind" userId="S::ezzineh@who.int::edcab00f-6318-46e5-a4a9-188b01ee222f" providerId="AD" clId="Web-{CBD09FCB-AE3A-280A-6440-8CC83CD9DEFB}" dt="2022-01-18T18:53:30.913" v="98" actId="20577"/>
        <pc:sldMkLst>
          <pc:docMk/>
          <pc:sldMk cId="3812713333" sldId="303"/>
        </pc:sldMkLst>
        <pc:spChg chg="mod">
          <ac:chgData name="EZZINE, Hind" userId="S::ezzineh@who.int::edcab00f-6318-46e5-a4a9-188b01ee222f" providerId="AD" clId="Web-{CBD09FCB-AE3A-280A-6440-8CC83CD9DEFB}" dt="2022-01-18T18:53:30.913" v="98" actId="20577"/>
          <ac:spMkLst>
            <pc:docMk/>
            <pc:sldMk cId="3812713333" sldId="303"/>
            <ac:spMk id="3" creationId="{00000000-0000-0000-0000-000000000000}"/>
          </ac:spMkLst>
        </pc:spChg>
      </pc:sldChg>
      <pc:sldChg chg="modSp">
        <pc:chgData name="EZZINE, Hind" userId="S::ezzineh@who.int::edcab00f-6318-46e5-a4a9-188b01ee222f" providerId="AD" clId="Web-{CBD09FCB-AE3A-280A-6440-8CC83CD9DEFB}" dt="2022-01-18T18:50:48.785" v="89" actId="1076"/>
        <pc:sldMkLst>
          <pc:docMk/>
          <pc:sldMk cId="2289456108" sldId="304"/>
        </pc:sldMkLst>
        <pc:spChg chg="mod">
          <ac:chgData name="EZZINE, Hind" userId="S::ezzineh@who.int::edcab00f-6318-46e5-a4a9-188b01ee222f" providerId="AD" clId="Web-{CBD09FCB-AE3A-280A-6440-8CC83CD9DEFB}" dt="2022-01-18T18:50:48.785" v="89" actId="1076"/>
          <ac:spMkLst>
            <pc:docMk/>
            <pc:sldMk cId="2289456108" sldId="304"/>
            <ac:spMk id="4" creationId="{D494FFC1-B098-4183-953F-C76B549CC073}"/>
          </ac:spMkLst>
        </pc:spChg>
      </pc:sldChg>
      <pc:sldChg chg="modSp mod modShow addCm">
        <pc:chgData name="EZZINE, Hind" userId="S::ezzineh@who.int::edcab00f-6318-46e5-a4a9-188b01ee222f" providerId="AD" clId="Web-{CBD09FCB-AE3A-280A-6440-8CC83CD9DEFB}" dt="2022-01-18T19:10:41.609" v="144"/>
        <pc:sldMkLst>
          <pc:docMk/>
          <pc:sldMk cId="3183162925" sldId="305"/>
        </pc:sldMkLst>
        <pc:spChg chg="mod">
          <ac:chgData name="EZZINE, Hind" userId="S::ezzineh@who.int::edcab00f-6318-46e5-a4a9-188b01ee222f" providerId="AD" clId="Web-{CBD09FCB-AE3A-280A-6440-8CC83CD9DEFB}" dt="2022-01-18T19:06:41.807" v="140" actId="1076"/>
          <ac:spMkLst>
            <pc:docMk/>
            <pc:sldMk cId="3183162925" sldId="305"/>
            <ac:spMk id="2" creationId="{00000000-0000-0000-0000-000000000000}"/>
          </ac:spMkLst>
        </pc:spChg>
        <pc:spChg chg="mod">
          <ac:chgData name="EZZINE, Hind" userId="S::ezzineh@who.int::edcab00f-6318-46e5-a4a9-188b01ee222f" providerId="AD" clId="Web-{CBD09FCB-AE3A-280A-6440-8CC83CD9DEFB}" dt="2022-01-18T19:06:46.525" v="141" actId="1076"/>
          <ac:spMkLst>
            <pc:docMk/>
            <pc:sldMk cId="3183162925" sldId="305"/>
            <ac:spMk id="3" creationId="{00000000-0000-0000-0000-000000000000}"/>
          </ac:spMkLst>
        </pc:spChg>
      </pc:sldChg>
      <pc:sldChg chg="modSp">
        <pc:chgData name="EZZINE, Hind" userId="S::ezzineh@who.int::edcab00f-6318-46e5-a4a9-188b01ee222f" providerId="AD" clId="Web-{CBD09FCB-AE3A-280A-6440-8CC83CD9DEFB}" dt="2022-01-18T17:01:21.480" v="3"/>
        <pc:sldMkLst>
          <pc:docMk/>
          <pc:sldMk cId="1919715189" sldId="309"/>
        </pc:sldMkLst>
        <pc:spChg chg="mod">
          <ac:chgData name="EZZINE, Hind" userId="S::ezzineh@who.int::edcab00f-6318-46e5-a4a9-188b01ee222f" providerId="AD" clId="Web-{CBD09FCB-AE3A-280A-6440-8CC83CD9DEFB}" dt="2022-01-18T17:01:21.480" v="3"/>
          <ac:spMkLst>
            <pc:docMk/>
            <pc:sldMk cId="1919715189" sldId="309"/>
            <ac:spMk id="3" creationId="{092BE51E-1F3F-4FAD-8328-686F44992E13}"/>
          </ac:spMkLst>
        </pc:spChg>
      </pc:sldChg>
      <pc:sldChg chg="modSp">
        <pc:chgData name="EZZINE, Hind" userId="S::ezzineh@who.int::edcab00f-6318-46e5-a4a9-188b01ee222f" providerId="AD" clId="Web-{CBD09FCB-AE3A-280A-6440-8CC83CD9DEFB}" dt="2022-01-18T18:54:33.227" v="104" actId="1076"/>
        <pc:sldMkLst>
          <pc:docMk/>
          <pc:sldMk cId="3745937881" sldId="310"/>
        </pc:sldMkLst>
        <pc:spChg chg="mod">
          <ac:chgData name="EZZINE, Hind" userId="S::ezzineh@who.int::edcab00f-6318-46e5-a4a9-188b01ee222f" providerId="AD" clId="Web-{CBD09FCB-AE3A-280A-6440-8CC83CD9DEFB}" dt="2022-01-18T17:09:28.616" v="34" actId="20577"/>
          <ac:spMkLst>
            <pc:docMk/>
            <pc:sldMk cId="3745937881" sldId="310"/>
            <ac:spMk id="2" creationId="{3262CAAA-8B32-4208-A31C-8CAE8A6EDF97}"/>
          </ac:spMkLst>
        </pc:spChg>
        <pc:spChg chg="mod">
          <ac:chgData name="EZZINE, Hind" userId="S::ezzineh@who.int::edcab00f-6318-46e5-a4a9-188b01ee222f" providerId="AD" clId="Web-{CBD09FCB-AE3A-280A-6440-8CC83CD9DEFB}" dt="2022-01-18T18:54:33.227" v="104" actId="1076"/>
          <ac:spMkLst>
            <pc:docMk/>
            <pc:sldMk cId="3745937881" sldId="310"/>
            <ac:spMk id="3" creationId="{C2789AA4-D7A9-4045-A5CE-E9DCA5D8CE1F}"/>
          </ac:spMkLst>
        </pc:spChg>
      </pc:sldChg>
      <pc:sldChg chg="modSp">
        <pc:chgData name="EZZINE, Hind" userId="S::ezzineh@who.int::edcab00f-6318-46e5-a4a9-188b01ee222f" providerId="AD" clId="Web-{CBD09FCB-AE3A-280A-6440-8CC83CD9DEFB}" dt="2022-01-18T18:54:12.180" v="103" actId="1076"/>
        <pc:sldMkLst>
          <pc:docMk/>
          <pc:sldMk cId="1302657561" sldId="311"/>
        </pc:sldMkLst>
        <pc:spChg chg="mod">
          <ac:chgData name="EZZINE, Hind" userId="S::ezzineh@who.int::edcab00f-6318-46e5-a4a9-188b01ee222f" providerId="AD" clId="Web-{CBD09FCB-AE3A-280A-6440-8CC83CD9DEFB}" dt="2022-01-18T18:54:05.914" v="102" actId="1076"/>
          <ac:spMkLst>
            <pc:docMk/>
            <pc:sldMk cId="1302657561" sldId="311"/>
            <ac:spMk id="2" creationId="{00000000-0000-0000-0000-000000000000}"/>
          </ac:spMkLst>
        </pc:spChg>
        <pc:spChg chg="mod">
          <ac:chgData name="EZZINE, Hind" userId="S::ezzineh@who.int::edcab00f-6318-46e5-a4a9-188b01ee222f" providerId="AD" clId="Web-{CBD09FCB-AE3A-280A-6440-8CC83CD9DEFB}" dt="2022-01-18T18:54:12.180" v="103" actId="1076"/>
          <ac:spMkLst>
            <pc:docMk/>
            <pc:sldMk cId="1302657561" sldId="311"/>
            <ac:spMk id="3" creationId="{00000000-0000-0000-0000-000000000000}"/>
          </ac:spMkLst>
        </pc:spChg>
      </pc:sldChg>
      <pc:sldChg chg="modSp add">
        <pc:chgData name="EZZINE, Hind" userId="S::ezzineh@who.int::edcab00f-6318-46e5-a4a9-188b01ee222f" providerId="AD" clId="Web-{CBD09FCB-AE3A-280A-6440-8CC83CD9DEFB}" dt="2022-01-18T17:02:11.465" v="15"/>
        <pc:sldMkLst>
          <pc:docMk/>
          <pc:sldMk cId="2672722120" sldId="313"/>
        </pc:sldMkLst>
        <pc:spChg chg="mod">
          <ac:chgData name="EZZINE, Hind" userId="S::ezzineh@who.int::edcab00f-6318-46e5-a4a9-188b01ee222f" providerId="AD" clId="Web-{CBD09FCB-AE3A-280A-6440-8CC83CD9DEFB}" dt="2022-01-18T17:02:11.465" v="15"/>
          <ac:spMkLst>
            <pc:docMk/>
            <pc:sldMk cId="2672722120" sldId="313"/>
            <ac:spMk id="4" creationId="{00000000-0000-0000-0000-000000000000}"/>
          </ac:spMkLst>
        </pc:spChg>
      </pc:sldChg>
      <pc:sldChg chg="add">
        <pc:chgData name="EZZINE, Hind" userId="S::ezzineh@who.int::edcab00f-6318-46e5-a4a9-188b01ee222f" providerId="AD" clId="Web-{CBD09FCB-AE3A-280A-6440-8CC83CD9DEFB}" dt="2022-01-18T17:01:52.199" v="5"/>
        <pc:sldMkLst>
          <pc:docMk/>
          <pc:sldMk cId="1101989379" sldId="314"/>
        </pc:sldMkLst>
      </pc:sldChg>
      <pc:sldChg chg="modSp add">
        <pc:chgData name="EZZINE, Hind" userId="S::ezzineh@who.int::edcab00f-6318-46e5-a4a9-188b01ee222f" providerId="AD" clId="Web-{CBD09FCB-AE3A-280A-6440-8CC83CD9DEFB}" dt="2022-01-18T17:07:49.895" v="26"/>
        <pc:sldMkLst>
          <pc:docMk/>
          <pc:sldMk cId="3530602194" sldId="315"/>
        </pc:sldMkLst>
        <pc:spChg chg="mod">
          <ac:chgData name="EZZINE, Hind" userId="S::ezzineh@who.int::edcab00f-6318-46e5-a4a9-188b01ee222f" providerId="AD" clId="Web-{CBD09FCB-AE3A-280A-6440-8CC83CD9DEFB}" dt="2022-01-18T17:07:49.895" v="26"/>
          <ac:spMkLst>
            <pc:docMk/>
            <pc:sldMk cId="3530602194" sldId="315"/>
            <ac:spMk id="300" creationId="{00000000-0000-0000-0000-000000000000}"/>
          </ac:spMkLst>
        </pc:spChg>
      </pc:sldChg>
      <pc:sldChg chg="modSp add replId">
        <pc:chgData name="EZZINE, Hind" userId="S::ezzineh@who.int::edcab00f-6318-46e5-a4a9-188b01ee222f" providerId="AD" clId="Web-{CBD09FCB-AE3A-280A-6440-8CC83CD9DEFB}" dt="2022-01-18T17:08:29.068" v="31" actId="20577"/>
        <pc:sldMkLst>
          <pc:docMk/>
          <pc:sldMk cId="2787412743" sldId="316"/>
        </pc:sldMkLst>
        <pc:spChg chg="mod">
          <ac:chgData name="EZZINE, Hind" userId="S::ezzineh@who.int::edcab00f-6318-46e5-a4a9-188b01ee222f" providerId="AD" clId="Web-{CBD09FCB-AE3A-280A-6440-8CC83CD9DEFB}" dt="2022-01-18T17:08:29.068" v="31" actId="20577"/>
          <ac:spMkLst>
            <pc:docMk/>
            <pc:sldMk cId="2787412743" sldId="316"/>
            <ac:spMk id="300" creationId="{00000000-0000-0000-0000-000000000000}"/>
          </ac:spMkLst>
        </pc:spChg>
      </pc:sldChg>
      <pc:sldChg chg="modSp add replId">
        <pc:chgData name="EZZINE, Hind" userId="S::ezzineh@who.int::edcab00f-6318-46e5-a4a9-188b01ee222f" providerId="AD" clId="Web-{CBD09FCB-AE3A-280A-6440-8CC83CD9DEFB}" dt="2022-01-18T17:09:46.944" v="40" actId="1076"/>
        <pc:sldMkLst>
          <pc:docMk/>
          <pc:sldMk cId="4195963435" sldId="317"/>
        </pc:sldMkLst>
        <pc:spChg chg="mod">
          <ac:chgData name="EZZINE, Hind" userId="S::ezzineh@who.int::edcab00f-6318-46e5-a4a9-188b01ee222f" providerId="AD" clId="Web-{CBD09FCB-AE3A-280A-6440-8CC83CD9DEFB}" dt="2022-01-18T17:09:46.944" v="40" actId="1076"/>
          <ac:spMkLst>
            <pc:docMk/>
            <pc:sldMk cId="4195963435" sldId="317"/>
            <ac:spMk id="300" creationId="{00000000-0000-0000-0000-000000000000}"/>
          </ac:spMkLst>
        </pc:spChg>
      </pc:sldChg>
      <pc:sldMasterChg chg="add addSldLayout">
        <pc:chgData name="EZZINE, Hind" userId="S::ezzineh@who.int::edcab00f-6318-46e5-a4a9-188b01ee222f" providerId="AD" clId="Web-{CBD09FCB-AE3A-280A-6440-8CC83CD9DEFB}" dt="2022-01-18T17:01:52.137" v="4"/>
        <pc:sldMasterMkLst>
          <pc:docMk/>
          <pc:sldMasterMk cId="19352866" sldId="2147483947"/>
        </pc:sldMasterMkLst>
        <pc:sldLayoutChg chg="add">
          <pc:chgData name="EZZINE, Hind" userId="S::ezzineh@who.int::edcab00f-6318-46e5-a4a9-188b01ee222f" providerId="AD" clId="Web-{CBD09FCB-AE3A-280A-6440-8CC83CD9DEFB}" dt="2022-01-18T17:01:52.137" v="4"/>
          <pc:sldLayoutMkLst>
            <pc:docMk/>
            <pc:sldMasterMk cId="19352866" sldId="2147483947"/>
            <pc:sldLayoutMk cId="681889584" sldId="2147483783"/>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1828371406" sldId="2147483948"/>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2992809033" sldId="2147483950"/>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2262953768" sldId="2147483951"/>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3724336043" sldId="2147483952"/>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2618931763" sldId="2147483953"/>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3736837534" sldId="2147483954"/>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1063752375" sldId="2147483955"/>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126808772" sldId="2147483956"/>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3625509648" sldId="2147483957"/>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2598386979" sldId="2147483958"/>
          </pc:sldLayoutMkLst>
        </pc:sldLayoutChg>
        <pc:sldLayoutChg chg="add">
          <pc:chgData name="EZZINE, Hind" userId="S::ezzineh@who.int::edcab00f-6318-46e5-a4a9-188b01ee222f" providerId="AD" clId="Web-{CBD09FCB-AE3A-280A-6440-8CC83CD9DEFB}" dt="2022-01-18T17:01:52.137" v="4"/>
          <pc:sldLayoutMkLst>
            <pc:docMk/>
            <pc:sldMasterMk cId="19352866" sldId="2147483947"/>
            <pc:sldLayoutMk cId="4018426610" sldId="2147483959"/>
          </pc:sldLayoutMkLst>
        </pc:sldLayoutChg>
      </pc:sldMasterChg>
    </pc:docChg>
  </pc:docChgLst>
  <pc:docChgLst>
    <pc:chgData name="EZZINE, Hind" userId="S::ezzineh@who.int::edcab00f-6318-46e5-a4a9-188b01ee222f" providerId="AD" clId="Web-{E210E6E8-9E18-691F-9304-39D011702A25}"/>
    <pc:docChg chg="addSld modSld addMainMaster">
      <pc:chgData name="EZZINE, Hind" userId="S::ezzineh@who.int::edcab00f-6318-46e5-a4a9-188b01ee222f" providerId="AD" clId="Web-{E210E6E8-9E18-691F-9304-39D011702A25}" dt="2022-01-18T16:02:12.485" v="6" actId="20577"/>
      <pc:docMkLst>
        <pc:docMk/>
      </pc:docMkLst>
      <pc:sldChg chg="addSp delSp modSp">
        <pc:chgData name="EZZINE, Hind" userId="S::ezzineh@who.int::edcab00f-6318-46e5-a4a9-188b01ee222f" providerId="AD" clId="Web-{E210E6E8-9E18-691F-9304-39D011702A25}" dt="2022-01-18T16:01:35.297" v="3"/>
        <pc:sldMkLst>
          <pc:docMk/>
          <pc:sldMk cId="0" sldId="256"/>
        </pc:sldMkLst>
        <pc:spChg chg="add del mod">
          <ac:chgData name="EZZINE, Hind" userId="S::ezzineh@who.int::edcab00f-6318-46e5-a4a9-188b01ee222f" providerId="AD" clId="Web-{E210E6E8-9E18-691F-9304-39D011702A25}" dt="2022-01-18T16:01:35.297" v="3"/>
          <ac:spMkLst>
            <pc:docMk/>
            <pc:sldMk cId="0" sldId="256"/>
            <ac:spMk id="3" creationId="{B9B3796F-4502-415C-AC82-75EEE6180CEA}"/>
          </ac:spMkLst>
        </pc:spChg>
      </pc:sldChg>
      <pc:sldChg chg="modSp add">
        <pc:chgData name="EZZINE, Hind" userId="S::ezzineh@who.int::edcab00f-6318-46e5-a4a9-188b01ee222f" providerId="AD" clId="Web-{E210E6E8-9E18-691F-9304-39D011702A25}" dt="2022-01-18T16:02:12.485" v="6" actId="20577"/>
        <pc:sldMkLst>
          <pc:docMk/>
          <pc:sldMk cId="1053072210" sldId="312"/>
        </pc:sldMkLst>
        <pc:spChg chg="mod">
          <ac:chgData name="EZZINE, Hind" userId="S::ezzineh@who.int::edcab00f-6318-46e5-a4a9-188b01ee222f" providerId="AD" clId="Web-{E210E6E8-9E18-691F-9304-39D011702A25}" dt="2022-01-18T16:02:12.485" v="6" actId="20577"/>
          <ac:spMkLst>
            <pc:docMk/>
            <pc:sldMk cId="1053072210" sldId="312"/>
            <ac:spMk id="3" creationId="{FE715C1D-0AFD-4B24-93D9-2F4112C6A19E}"/>
          </ac:spMkLst>
        </pc:spChg>
      </pc:sldChg>
      <pc:sldMasterChg chg="add addSldLayout">
        <pc:chgData name="EZZINE, Hind" userId="S::ezzineh@who.int::edcab00f-6318-46e5-a4a9-188b01ee222f" providerId="AD" clId="Web-{E210E6E8-9E18-691F-9304-39D011702A25}" dt="2022-01-18T16:01:45.563" v="4"/>
        <pc:sldMasterMkLst>
          <pc:docMk/>
          <pc:sldMasterMk cId="1533177493" sldId="2147483781"/>
        </pc:sldMasterMkLst>
        <pc:sldLayoutChg chg="add">
          <pc:chgData name="EZZINE, Hind" userId="S::ezzineh@who.int::edcab00f-6318-46e5-a4a9-188b01ee222f" providerId="AD" clId="Web-{E210E6E8-9E18-691F-9304-39D011702A25}" dt="2022-01-18T16:01:45.563" v="4"/>
          <pc:sldLayoutMkLst>
            <pc:docMk/>
            <pc:sldMasterMk cId="1533177493" sldId="2147483781"/>
            <pc:sldLayoutMk cId="1828371406" sldId="2147483782"/>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1249561604" sldId="2147483785"/>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3274238434" sldId="2147483786"/>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1709348663" sldId="2147483787"/>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1829951430" sldId="2147483788"/>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1688008712" sldId="2147483789"/>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320231954" sldId="2147483790"/>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466926821" sldId="2147483791"/>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2262953768" sldId="2147483792"/>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978302285" sldId="2147483949"/>
          </pc:sldLayoutMkLst>
        </pc:sldLayoutChg>
        <pc:sldLayoutChg chg="add">
          <pc:chgData name="EZZINE, Hind" userId="S::ezzineh@who.int::edcab00f-6318-46e5-a4a9-188b01ee222f" providerId="AD" clId="Web-{E210E6E8-9E18-691F-9304-39D011702A25}" dt="2022-01-18T16:01:45.563" v="4"/>
          <pc:sldLayoutMkLst>
            <pc:docMk/>
            <pc:sldMasterMk cId="1533177493" sldId="2147483781"/>
            <pc:sldLayoutMk cId="238172258" sldId="2147483972"/>
          </pc:sldLayoutMkLst>
        </pc:sldLayoutChg>
      </pc:sldMasterChg>
    </pc:docChg>
  </pc:docChgLst>
  <pc:docChgLst>
    <pc:chgData name="EZZINE, Hind" userId="S::ezzineh@who.int::edcab00f-6318-46e5-a4a9-188b01ee222f" providerId="AD" clId="Web-{76BFFFE4-618C-267E-6BBB-F7471E64FAEA}"/>
    <pc:docChg chg="modSld">
      <pc:chgData name="EZZINE, Hind" userId="S::ezzineh@who.int::edcab00f-6318-46e5-a4a9-188b01ee222f" providerId="AD" clId="Web-{76BFFFE4-618C-267E-6BBB-F7471E64FAEA}" dt="2023-07-12T22:35:45.844" v="53" actId="20577"/>
      <pc:docMkLst>
        <pc:docMk/>
      </pc:docMkLst>
      <pc:sldChg chg="modSp">
        <pc:chgData name="EZZINE, Hind" userId="S::ezzineh@who.int::edcab00f-6318-46e5-a4a9-188b01ee222f" providerId="AD" clId="Web-{76BFFFE4-618C-267E-6BBB-F7471E64FAEA}" dt="2023-07-12T22:25:14.291" v="8" actId="20577"/>
        <pc:sldMkLst>
          <pc:docMk/>
          <pc:sldMk cId="4074743197" sldId="344"/>
        </pc:sldMkLst>
        <pc:spChg chg="mod">
          <ac:chgData name="EZZINE, Hind" userId="S::ezzineh@who.int::edcab00f-6318-46e5-a4a9-188b01ee222f" providerId="AD" clId="Web-{76BFFFE4-618C-267E-6BBB-F7471E64FAEA}" dt="2023-07-12T22:25:14.291" v="8" actId="20577"/>
          <ac:spMkLst>
            <pc:docMk/>
            <pc:sldMk cId="4074743197" sldId="344"/>
            <ac:spMk id="255" creationId="{00000000-0000-0000-0000-000000000000}"/>
          </ac:spMkLst>
        </pc:spChg>
      </pc:sldChg>
      <pc:sldChg chg="modSp">
        <pc:chgData name="EZZINE, Hind" userId="S::ezzineh@who.int::edcab00f-6318-46e5-a4a9-188b01ee222f" providerId="AD" clId="Web-{76BFFFE4-618C-267E-6BBB-F7471E64FAEA}" dt="2023-07-12T22:25:42.464" v="9" actId="20577"/>
        <pc:sldMkLst>
          <pc:docMk/>
          <pc:sldMk cId="2371920007" sldId="350"/>
        </pc:sldMkLst>
        <pc:spChg chg="mod">
          <ac:chgData name="EZZINE, Hind" userId="S::ezzineh@who.int::edcab00f-6318-46e5-a4a9-188b01ee222f" providerId="AD" clId="Web-{76BFFFE4-618C-267E-6BBB-F7471E64FAEA}" dt="2023-07-12T22:25:42.464" v="9" actId="20577"/>
          <ac:spMkLst>
            <pc:docMk/>
            <pc:sldMk cId="2371920007" sldId="350"/>
            <ac:spMk id="388" creationId="{00000000-0000-0000-0000-000000000000}"/>
          </ac:spMkLst>
        </pc:spChg>
      </pc:sldChg>
      <pc:sldChg chg="modSp">
        <pc:chgData name="EZZINE, Hind" userId="S::ezzineh@who.int::edcab00f-6318-46e5-a4a9-188b01ee222f" providerId="AD" clId="Web-{76BFFFE4-618C-267E-6BBB-F7471E64FAEA}" dt="2023-07-12T22:28:35.673" v="38" actId="20577"/>
        <pc:sldMkLst>
          <pc:docMk/>
          <pc:sldMk cId="2160349539" sldId="355"/>
        </pc:sldMkLst>
        <pc:spChg chg="mod">
          <ac:chgData name="EZZINE, Hind" userId="S::ezzineh@who.int::edcab00f-6318-46e5-a4a9-188b01ee222f" providerId="AD" clId="Web-{76BFFFE4-618C-267E-6BBB-F7471E64FAEA}" dt="2023-07-12T22:28:35.673" v="38" actId="20577"/>
          <ac:spMkLst>
            <pc:docMk/>
            <pc:sldMk cId="2160349539" sldId="355"/>
            <ac:spMk id="417" creationId="{00000000-0000-0000-0000-000000000000}"/>
          </ac:spMkLst>
        </pc:spChg>
      </pc:sldChg>
      <pc:sldChg chg="modSp">
        <pc:chgData name="EZZINE, Hind" userId="S::ezzineh@who.int::edcab00f-6318-46e5-a4a9-188b01ee222f" providerId="AD" clId="Web-{76BFFFE4-618C-267E-6BBB-F7471E64FAEA}" dt="2023-07-12T22:32:18.243" v="41" actId="20577"/>
        <pc:sldMkLst>
          <pc:docMk/>
          <pc:sldMk cId="1221393041" sldId="367"/>
        </pc:sldMkLst>
        <pc:spChg chg="mod">
          <ac:chgData name="EZZINE, Hind" userId="S::ezzineh@who.int::edcab00f-6318-46e5-a4a9-188b01ee222f" providerId="AD" clId="Web-{76BFFFE4-618C-267E-6BBB-F7471E64FAEA}" dt="2023-07-12T22:32:18.243" v="41" actId="20577"/>
          <ac:spMkLst>
            <pc:docMk/>
            <pc:sldMk cId="1221393041" sldId="367"/>
            <ac:spMk id="499" creationId="{00000000-0000-0000-0000-000000000000}"/>
          </ac:spMkLst>
        </pc:spChg>
      </pc:sldChg>
      <pc:sldChg chg="modSp">
        <pc:chgData name="EZZINE, Hind" userId="S::ezzineh@who.int::edcab00f-6318-46e5-a4a9-188b01ee222f" providerId="AD" clId="Web-{76BFFFE4-618C-267E-6BBB-F7471E64FAEA}" dt="2023-07-12T22:34:06.450" v="50" actId="14100"/>
        <pc:sldMkLst>
          <pc:docMk/>
          <pc:sldMk cId="2111341741" sldId="369"/>
        </pc:sldMkLst>
        <pc:spChg chg="mod">
          <ac:chgData name="EZZINE, Hind" userId="S::ezzineh@who.int::edcab00f-6318-46e5-a4a9-188b01ee222f" providerId="AD" clId="Web-{76BFFFE4-618C-267E-6BBB-F7471E64FAEA}" dt="2023-07-12T22:34:06.450" v="50" actId="14100"/>
          <ac:spMkLst>
            <pc:docMk/>
            <pc:sldMk cId="2111341741" sldId="369"/>
            <ac:spMk id="509" creationId="{00000000-0000-0000-0000-000000000000}"/>
          </ac:spMkLst>
        </pc:spChg>
      </pc:sldChg>
      <pc:sldChg chg="modSp">
        <pc:chgData name="EZZINE, Hind" userId="S::ezzineh@who.int::edcab00f-6318-46e5-a4a9-188b01ee222f" providerId="AD" clId="Web-{76BFFFE4-618C-267E-6BBB-F7471E64FAEA}" dt="2023-07-12T22:35:45.844" v="53" actId="20577"/>
        <pc:sldMkLst>
          <pc:docMk/>
          <pc:sldMk cId="1561603587" sldId="370"/>
        </pc:sldMkLst>
        <pc:spChg chg="mod">
          <ac:chgData name="EZZINE, Hind" userId="S::ezzineh@who.int::edcab00f-6318-46e5-a4a9-188b01ee222f" providerId="AD" clId="Web-{76BFFFE4-618C-267E-6BBB-F7471E64FAEA}" dt="2023-07-12T22:35:45.844" v="53" actId="20577"/>
          <ac:spMkLst>
            <pc:docMk/>
            <pc:sldMk cId="1561603587" sldId="370"/>
            <ac:spMk id="3" creationId="{00000000-0000-0000-0000-000000000000}"/>
          </ac:spMkLst>
        </pc:spChg>
      </pc:sldChg>
      <pc:sldChg chg="modSp">
        <pc:chgData name="EZZINE, Hind" userId="S::ezzineh@who.int::edcab00f-6318-46e5-a4a9-188b01ee222f" providerId="AD" clId="Web-{76BFFFE4-618C-267E-6BBB-F7471E64FAEA}" dt="2023-07-12T22:35:32.453" v="51" actId="20577"/>
        <pc:sldMkLst>
          <pc:docMk/>
          <pc:sldMk cId="2437127224" sldId="371"/>
        </pc:sldMkLst>
        <pc:spChg chg="mod">
          <ac:chgData name="EZZINE, Hind" userId="S::ezzineh@who.int::edcab00f-6318-46e5-a4a9-188b01ee222f" providerId="AD" clId="Web-{76BFFFE4-618C-267E-6BBB-F7471E64FAEA}" dt="2023-07-12T22:35:32.453" v="51" actId="20577"/>
          <ac:spMkLst>
            <pc:docMk/>
            <pc:sldMk cId="2437127224" sldId="371"/>
            <ac:spMk id="2" creationId="{8281E2EB-F96E-46C3-BEB3-0B2299079969}"/>
          </ac:spMkLst>
        </pc:spChg>
      </pc:sldChg>
    </pc:docChg>
  </pc:docChgLst>
  <pc:docChgLst>
    <pc:chgData name="GOMEZ, Paula" userId="c93cf399-3ed7-4230-9282-8831e3fe5ae7" providerId="ADAL" clId="{21303427-F358-4416-84C4-B9DD83222D02}"/>
    <pc:docChg chg="custSel addSld modSld">
      <pc:chgData name="GOMEZ, Paula" userId="c93cf399-3ed7-4230-9282-8831e3fe5ae7" providerId="ADAL" clId="{21303427-F358-4416-84C4-B9DD83222D02}" dt="2023-05-26T08:11:37.688" v="236" actId="1076"/>
      <pc:docMkLst>
        <pc:docMk/>
      </pc:docMkLst>
      <pc:sldChg chg="modSp mod">
        <pc:chgData name="GOMEZ, Paula" userId="c93cf399-3ed7-4230-9282-8831e3fe5ae7" providerId="ADAL" clId="{21303427-F358-4416-84C4-B9DD83222D02}" dt="2023-05-26T08:11:37.688" v="236" actId="1076"/>
        <pc:sldMkLst>
          <pc:docMk/>
          <pc:sldMk cId="2596637440" sldId="342"/>
        </pc:sldMkLst>
        <pc:spChg chg="mod">
          <ac:chgData name="GOMEZ, Paula" userId="c93cf399-3ed7-4230-9282-8831e3fe5ae7" providerId="ADAL" clId="{21303427-F358-4416-84C4-B9DD83222D02}" dt="2023-05-26T08:11:37.688" v="236" actId="1076"/>
          <ac:spMkLst>
            <pc:docMk/>
            <pc:sldMk cId="2596637440" sldId="342"/>
            <ac:spMk id="357" creationId="{00000000-0000-0000-0000-000000000000}"/>
          </ac:spMkLst>
        </pc:spChg>
        <pc:spChg chg="mod">
          <ac:chgData name="GOMEZ, Paula" userId="c93cf399-3ed7-4230-9282-8831e3fe5ae7" providerId="ADAL" clId="{21303427-F358-4416-84C4-B9DD83222D02}" dt="2023-05-26T07:54:07.912" v="4" actId="1076"/>
          <ac:spMkLst>
            <pc:docMk/>
            <pc:sldMk cId="2596637440" sldId="342"/>
            <ac:spMk id="358" creationId="{00000000-0000-0000-0000-000000000000}"/>
          </ac:spMkLst>
        </pc:spChg>
      </pc:sldChg>
      <pc:sldChg chg="modSp mod">
        <pc:chgData name="GOMEZ, Paula" userId="c93cf399-3ed7-4230-9282-8831e3fe5ae7" providerId="ADAL" clId="{21303427-F358-4416-84C4-B9DD83222D02}" dt="2023-05-26T07:54:51.801" v="12" actId="1076"/>
        <pc:sldMkLst>
          <pc:docMk/>
          <pc:sldMk cId="16854550" sldId="343"/>
        </pc:sldMkLst>
        <pc:spChg chg="mod">
          <ac:chgData name="GOMEZ, Paula" userId="c93cf399-3ed7-4230-9282-8831e3fe5ae7" providerId="ADAL" clId="{21303427-F358-4416-84C4-B9DD83222D02}" dt="2023-05-26T07:54:51.801" v="12" actId="1076"/>
          <ac:spMkLst>
            <pc:docMk/>
            <pc:sldMk cId="16854550" sldId="343"/>
            <ac:spMk id="250" creationId="{00000000-0000-0000-0000-000000000000}"/>
          </ac:spMkLst>
        </pc:spChg>
      </pc:sldChg>
      <pc:sldChg chg="modSp mod">
        <pc:chgData name="GOMEZ, Paula" userId="c93cf399-3ed7-4230-9282-8831e3fe5ae7" providerId="ADAL" clId="{21303427-F358-4416-84C4-B9DD83222D02}" dt="2023-05-26T07:55:05.225" v="14" actId="1076"/>
        <pc:sldMkLst>
          <pc:docMk/>
          <pc:sldMk cId="4074743197" sldId="344"/>
        </pc:sldMkLst>
        <pc:spChg chg="mod">
          <ac:chgData name="GOMEZ, Paula" userId="c93cf399-3ed7-4230-9282-8831e3fe5ae7" providerId="ADAL" clId="{21303427-F358-4416-84C4-B9DD83222D02}" dt="2023-05-26T07:55:05.225" v="14" actId="1076"/>
          <ac:spMkLst>
            <pc:docMk/>
            <pc:sldMk cId="4074743197" sldId="344"/>
            <ac:spMk id="254" creationId="{00000000-0000-0000-0000-000000000000}"/>
          </ac:spMkLst>
        </pc:spChg>
      </pc:sldChg>
      <pc:sldChg chg="modSp mod">
        <pc:chgData name="GOMEZ, Paula" userId="c93cf399-3ed7-4230-9282-8831e3fe5ae7" providerId="ADAL" clId="{21303427-F358-4416-84C4-B9DD83222D02}" dt="2023-05-26T07:56:06.306" v="64" actId="1076"/>
        <pc:sldMkLst>
          <pc:docMk/>
          <pc:sldMk cId="1691403030" sldId="345"/>
        </pc:sldMkLst>
        <pc:spChg chg="mod">
          <ac:chgData name="GOMEZ, Paula" userId="c93cf399-3ed7-4230-9282-8831e3fe5ae7" providerId="ADAL" clId="{21303427-F358-4416-84C4-B9DD83222D02}" dt="2023-05-26T07:55:24.317" v="55" actId="20577"/>
          <ac:spMkLst>
            <pc:docMk/>
            <pc:sldMk cId="1691403030" sldId="345"/>
            <ac:spMk id="2" creationId="{A50FEB71-FF98-9C1A-93DB-27BF9F2E23E7}"/>
          </ac:spMkLst>
        </pc:spChg>
        <pc:spChg chg="mod">
          <ac:chgData name="GOMEZ, Paula" userId="c93cf399-3ed7-4230-9282-8831e3fe5ae7" providerId="ADAL" clId="{21303427-F358-4416-84C4-B9DD83222D02}" dt="2023-05-26T07:56:06.306" v="64" actId="1076"/>
          <ac:spMkLst>
            <pc:docMk/>
            <pc:sldMk cId="1691403030" sldId="345"/>
            <ac:spMk id="371" creationId="{00000000-0000-0000-0000-000000000000}"/>
          </ac:spMkLst>
        </pc:spChg>
      </pc:sldChg>
      <pc:sldChg chg="modSp mod">
        <pc:chgData name="GOMEZ, Paula" userId="c93cf399-3ed7-4230-9282-8831e3fe5ae7" providerId="ADAL" clId="{21303427-F358-4416-84C4-B9DD83222D02}" dt="2023-05-26T07:55:55.618" v="63" actId="1076"/>
        <pc:sldMkLst>
          <pc:docMk/>
          <pc:sldMk cId="2316939284" sldId="347"/>
        </pc:sldMkLst>
        <pc:spChg chg="mod">
          <ac:chgData name="GOMEZ, Paula" userId="c93cf399-3ed7-4230-9282-8831e3fe5ae7" providerId="ADAL" clId="{21303427-F358-4416-84C4-B9DD83222D02}" dt="2023-05-26T07:55:41.434" v="62" actId="1076"/>
          <ac:spMkLst>
            <pc:docMk/>
            <pc:sldMk cId="2316939284" sldId="347"/>
            <ac:spMk id="374" creationId="{00000000-0000-0000-0000-000000000000}"/>
          </ac:spMkLst>
        </pc:spChg>
        <pc:spChg chg="mod">
          <ac:chgData name="GOMEZ, Paula" userId="c93cf399-3ed7-4230-9282-8831e3fe5ae7" providerId="ADAL" clId="{21303427-F358-4416-84C4-B9DD83222D02}" dt="2023-05-26T07:55:55.618" v="63" actId="1076"/>
          <ac:spMkLst>
            <pc:docMk/>
            <pc:sldMk cId="2316939284" sldId="347"/>
            <ac:spMk id="375" creationId="{00000000-0000-0000-0000-000000000000}"/>
          </ac:spMkLst>
        </pc:spChg>
      </pc:sldChg>
      <pc:sldChg chg="modSp mod">
        <pc:chgData name="GOMEZ, Paula" userId="c93cf399-3ed7-4230-9282-8831e3fe5ae7" providerId="ADAL" clId="{21303427-F358-4416-84C4-B9DD83222D02}" dt="2023-05-26T07:59:18.461" v="128" actId="14100"/>
        <pc:sldMkLst>
          <pc:docMk/>
          <pc:sldMk cId="3206217122" sldId="348"/>
        </pc:sldMkLst>
        <pc:spChg chg="mod">
          <ac:chgData name="GOMEZ, Paula" userId="c93cf399-3ed7-4230-9282-8831e3fe5ae7" providerId="ADAL" clId="{21303427-F358-4416-84C4-B9DD83222D02}" dt="2023-05-26T07:58:58.611" v="124" actId="20577"/>
          <ac:spMkLst>
            <pc:docMk/>
            <pc:sldMk cId="3206217122" sldId="348"/>
            <ac:spMk id="2" creationId="{BA39E858-2D0F-4826-D940-BF6364A03457}"/>
          </ac:spMkLst>
        </pc:spChg>
        <pc:spChg chg="mod">
          <ac:chgData name="GOMEZ, Paula" userId="c93cf399-3ed7-4230-9282-8831e3fe5ae7" providerId="ADAL" clId="{21303427-F358-4416-84C4-B9DD83222D02}" dt="2023-05-26T07:59:14.734" v="127" actId="1076"/>
          <ac:spMkLst>
            <pc:docMk/>
            <pc:sldMk cId="3206217122" sldId="348"/>
            <ac:spMk id="401" creationId="{00000000-0000-0000-0000-000000000000}"/>
          </ac:spMkLst>
        </pc:spChg>
        <pc:picChg chg="mod">
          <ac:chgData name="GOMEZ, Paula" userId="c93cf399-3ed7-4230-9282-8831e3fe5ae7" providerId="ADAL" clId="{21303427-F358-4416-84C4-B9DD83222D02}" dt="2023-05-26T07:59:18.461" v="128" actId="14100"/>
          <ac:picMkLst>
            <pc:docMk/>
            <pc:sldMk cId="3206217122" sldId="348"/>
            <ac:picMk id="402" creationId="{00000000-0000-0000-0000-000000000000}"/>
          </ac:picMkLst>
        </pc:picChg>
      </pc:sldChg>
      <pc:sldChg chg="modSp mod">
        <pc:chgData name="GOMEZ, Paula" userId="c93cf399-3ed7-4230-9282-8831e3fe5ae7" providerId="ADAL" clId="{21303427-F358-4416-84C4-B9DD83222D02}" dt="2023-05-26T07:58:42.939" v="123" actId="113"/>
        <pc:sldMkLst>
          <pc:docMk/>
          <pc:sldMk cId="2342726485" sldId="349"/>
        </pc:sldMkLst>
        <pc:spChg chg="mod">
          <ac:chgData name="GOMEZ, Paula" userId="c93cf399-3ed7-4230-9282-8831e3fe5ae7" providerId="ADAL" clId="{21303427-F358-4416-84C4-B9DD83222D02}" dt="2023-05-26T07:58:42.939" v="123" actId="113"/>
          <ac:spMkLst>
            <pc:docMk/>
            <pc:sldMk cId="2342726485" sldId="349"/>
            <ac:spMk id="4" creationId="{7A184815-A651-7BB4-A820-272AA2667F7F}"/>
          </ac:spMkLst>
        </pc:spChg>
        <pc:spChg chg="mod">
          <ac:chgData name="GOMEZ, Paula" userId="c93cf399-3ed7-4230-9282-8831e3fe5ae7" providerId="ADAL" clId="{21303427-F358-4416-84C4-B9DD83222D02}" dt="2023-05-26T07:57:22.360" v="79" actId="20577"/>
          <ac:spMkLst>
            <pc:docMk/>
            <pc:sldMk cId="2342726485" sldId="349"/>
            <ac:spMk id="396" creationId="{00000000-0000-0000-0000-000000000000}"/>
          </ac:spMkLst>
        </pc:spChg>
      </pc:sldChg>
      <pc:sldChg chg="modSp mod">
        <pc:chgData name="GOMEZ, Paula" userId="c93cf399-3ed7-4230-9282-8831e3fe5ae7" providerId="ADAL" clId="{21303427-F358-4416-84C4-B9DD83222D02}" dt="2023-05-26T07:56:53.843" v="74" actId="255"/>
        <pc:sldMkLst>
          <pc:docMk/>
          <pc:sldMk cId="2371920007" sldId="350"/>
        </pc:sldMkLst>
        <pc:spChg chg="mod">
          <ac:chgData name="GOMEZ, Paula" userId="c93cf399-3ed7-4230-9282-8831e3fe5ae7" providerId="ADAL" clId="{21303427-F358-4416-84C4-B9DD83222D02}" dt="2023-05-26T07:56:53.843" v="74" actId="255"/>
          <ac:spMkLst>
            <pc:docMk/>
            <pc:sldMk cId="2371920007" sldId="350"/>
            <ac:spMk id="388" creationId="{00000000-0000-0000-0000-000000000000}"/>
          </ac:spMkLst>
        </pc:spChg>
      </pc:sldChg>
      <pc:sldChg chg="modSp mod">
        <pc:chgData name="GOMEZ, Paula" userId="c93cf399-3ed7-4230-9282-8831e3fe5ae7" providerId="ADAL" clId="{21303427-F358-4416-84C4-B9DD83222D02}" dt="2023-05-26T08:03:54.254" v="180" actId="1076"/>
        <pc:sldMkLst>
          <pc:docMk/>
          <pc:sldMk cId="1429402917" sldId="353"/>
        </pc:sldMkLst>
        <pc:spChg chg="mod">
          <ac:chgData name="GOMEZ, Paula" userId="c93cf399-3ed7-4230-9282-8831e3fe5ae7" providerId="ADAL" clId="{21303427-F358-4416-84C4-B9DD83222D02}" dt="2023-05-26T08:03:54.254" v="180" actId="1076"/>
          <ac:spMkLst>
            <pc:docMk/>
            <pc:sldMk cId="1429402917" sldId="353"/>
            <ac:spMk id="3" creationId="{E2CD734D-6699-D837-EBFA-826070B2594F}"/>
          </ac:spMkLst>
        </pc:spChg>
        <pc:spChg chg="mod">
          <ac:chgData name="GOMEZ, Paula" userId="c93cf399-3ed7-4230-9282-8831e3fe5ae7" providerId="ADAL" clId="{21303427-F358-4416-84C4-B9DD83222D02}" dt="2023-05-26T08:03:29.780" v="176" actId="20577"/>
          <ac:spMkLst>
            <pc:docMk/>
            <pc:sldMk cId="1429402917" sldId="353"/>
            <ac:spMk id="4" creationId="{868EBA9D-C382-2EDC-4244-9C8370547A2A}"/>
          </ac:spMkLst>
        </pc:spChg>
        <pc:picChg chg="mod">
          <ac:chgData name="GOMEZ, Paula" userId="c93cf399-3ed7-4230-9282-8831e3fe5ae7" providerId="ADAL" clId="{21303427-F358-4416-84C4-B9DD83222D02}" dt="2023-05-26T08:03:39.493" v="177" actId="1076"/>
          <ac:picMkLst>
            <pc:docMk/>
            <pc:sldMk cId="1429402917" sldId="353"/>
            <ac:picMk id="428" creationId="{00000000-0000-0000-0000-000000000000}"/>
          </ac:picMkLst>
        </pc:picChg>
        <pc:picChg chg="mod">
          <ac:chgData name="GOMEZ, Paula" userId="c93cf399-3ed7-4230-9282-8831e3fe5ae7" providerId="ADAL" clId="{21303427-F358-4416-84C4-B9DD83222D02}" dt="2023-05-26T08:03:42.702" v="178" actId="1076"/>
          <ac:picMkLst>
            <pc:docMk/>
            <pc:sldMk cId="1429402917" sldId="353"/>
            <ac:picMk id="429" creationId="{00000000-0000-0000-0000-000000000000}"/>
          </ac:picMkLst>
        </pc:picChg>
        <pc:picChg chg="mod">
          <ac:chgData name="GOMEZ, Paula" userId="c93cf399-3ed7-4230-9282-8831e3fe5ae7" providerId="ADAL" clId="{21303427-F358-4416-84C4-B9DD83222D02}" dt="2023-05-26T08:03:48.518" v="179" actId="14100"/>
          <ac:picMkLst>
            <pc:docMk/>
            <pc:sldMk cId="1429402917" sldId="353"/>
            <ac:picMk id="430" creationId="{00000000-0000-0000-0000-000000000000}"/>
          </ac:picMkLst>
        </pc:picChg>
      </pc:sldChg>
      <pc:sldChg chg="delSp modSp mod delAnim">
        <pc:chgData name="GOMEZ, Paula" userId="c93cf399-3ed7-4230-9282-8831e3fe5ae7" providerId="ADAL" clId="{21303427-F358-4416-84C4-B9DD83222D02}" dt="2023-05-26T08:02:05.718" v="165" actId="14100"/>
        <pc:sldMkLst>
          <pc:docMk/>
          <pc:sldMk cId="552668864" sldId="354"/>
        </pc:sldMkLst>
        <pc:spChg chg="mod">
          <ac:chgData name="GOMEZ, Paula" userId="c93cf399-3ed7-4230-9282-8831e3fe5ae7" providerId="ADAL" clId="{21303427-F358-4416-84C4-B9DD83222D02}" dt="2023-05-26T08:00:49.093" v="146" actId="20577"/>
          <ac:spMkLst>
            <pc:docMk/>
            <pc:sldMk cId="552668864" sldId="354"/>
            <ac:spMk id="3" creationId="{31F11386-EB79-62CF-1FF0-78E7A602838D}"/>
          </ac:spMkLst>
        </pc:spChg>
        <pc:spChg chg="mod">
          <ac:chgData name="GOMEZ, Paula" userId="c93cf399-3ed7-4230-9282-8831e3fe5ae7" providerId="ADAL" clId="{21303427-F358-4416-84C4-B9DD83222D02}" dt="2023-05-26T08:01:31.654" v="160" actId="14100"/>
          <ac:spMkLst>
            <pc:docMk/>
            <pc:sldMk cId="552668864" sldId="354"/>
            <ac:spMk id="420" creationId="{00000000-0000-0000-0000-000000000000}"/>
          </ac:spMkLst>
        </pc:spChg>
        <pc:picChg chg="mod">
          <ac:chgData name="GOMEZ, Paula" userId="c93cf399-3ed7-4230-9282-8831e3fe5ae7" providerId="ADAL" clId="{21303427-F358-4416-84C4-B9DD83222D02}" dt="2023-05-26T08:01:56.326" v="163" actId="1076"/>
          <ac:picMkLst>
            <pc:docMk/>
            <pc:sldMk cId="552668864" sldId="354"/>
            <ac:picMk id="421" creationId="{00000000-0000-0000-0000-000000000000}"/>
          </ac:picMkLst>
        </pc:picChg>
        <pc:picChg chg="mod">
          <ac:chgData name="GOMEZ, Paula" userId="c93cf399-3ed7-4230-9282-8831e3fe5ae7" providerId="ADAL" clId="{21303427-F358-4416-84C4-B9DD83222D02}" dt="2023-05-26T08:02:05.718" v="165" actId="14100"/>
          <ac:picMkLst>
            <pc:docMk/>
            <pc:sldMk cId="552668864" sldId="354"/>
            <ac:picMk id="422" creationId="{00000000-0000-0000-0000-000000000000}"/>
          </ac:picMkLst>
        </pc:picChg>
        <pc:picChg chg="del">
          <ac:chgData name="GOMEZ, Paula" userId="c93cf399-3ed7-4230-9282-8831e3fe5ae7" providerId="ADAL" clId="{21303427-F358-4416-84C4-B9DD83222D02}" dt="2023-05-26T08:01:52.132" v="162" actId="478"/>
          <ac:picMkLst>
            <pc:docMk/>
            <pc:sldMk cId="552668864" sldId="354"/>
            <ac:picMk id="423" creationId="{00000000-0000-0000-0000-000000000000}"/>
          </ac:picMkLst>
        </pc:picChg>
      </pc:sldChg>
      <pc:sldChg chg="modSp mod">
        <pc:chgData name="GOMEZ, Paula" userId="c93cf399-3ed7-4230-9282-8831e3fe5ae7" providerId="ADAL" clId="{21303427-F358-4416-84C4-B9DD83222D02}" dt="2023-05-26T08:00:43.964" v="142" actId="20577"/>
        <pc:sldMkLst>
          <pc:docMk/>
          <pc:sldMk cId="2160349539" sldId="355"/>
        </pc:sldMkLst>
        <pc:spChg chg="mod">
          <ac:chgData name="GOMEZ, Paula" userId="c93cf399-3ed7-4230-9282-8831e3fe5ae7" providerId="ADAL" clId="{21303427-F358-4416-84C4-B9DD83222D02}" dt="2023-05-26T08:00:43.964" v="142" actId="20577"/>
          <ac:spMkLst>
            <pc:docMk/>
            <pc:sldMk cId="2160349539" sldId="355"/>
            <ac:spMk id="412" creationId="{00000000-0000-0000-0000-000000000000}"/>
          </ac:spMkLst>
        </pc:spChg>
        <pc:spChg chg="mod">
          <ac:chgData name="GOMEZ, Paula" userId="c93cf399-3ed7-4230-9282-8831e3fe5ae7" providerId="ADAL" clId="{21303427-F358-4416-84C4-B9DD83222D02}" dt="2023-05-26T08:00:06.054" v="130" actId="14100"/>
          <ac:spMkLst>
            <pc:docMk/>
            <pc:sldMk cId="2160349539" sldId="355"/>
            <ac:spMk id="413" creationId="{00000000-0000-0000-0000-000000000000}"/>
          </ac:spMkLst>
        </pc:spChg>
      </pc:sldChg>
      <pc:sldChg chg="modSp mod">
        <pc:chgData name="GOMEZ, Paula" userId="c93cf399-3ed7-4230-9282-8831e3fe5ae7" providerId="ADAL" clId="{21303427-F358-4416-84C4-B9DD83222D02}" dt="2023-05-26T08:06:47.415" v="220" actId="14100"/>
        <pc:sldMkLst>
          <pc:docMk/>
          <pc:sldMk cId="1022815270" sldId="357"/>
        </pc:sldMkLst>
        <pc:spChg chg="mod">
          <ac:chgData name="GOMEZ, Paula" userId="c93cf399-3ed7-4230-9282-8831e3fe5ae7" providerId="ADAL" clId="{21303427-F358-4416-84C4-B9DD83222D02}" dt="2023-05-26T08:06:32.470" v="215" actId="20577"/>
          <ac:spMkLst>
            <pc:docMk/>
            <pc:sldMk cId="1022815270" sldId="357"/>
            <ac:spMk id="478" creationId="{00000000-0000-0000-0000-000000000000}"/>
          </ac:spMkLst>
        </pc:spChg>
        <pc:picChg chg="mod">
          <ac:chgData name="GOMEZ, Paula" userId="c93cf399-3ed7-4230-9282-8831e3fe5ae7" providerId="ADAL" clId="{21303427-F358-4416-84C4-B9DD83222D02}" dt="2023-05-26T08:06:47.415" v="220" actId="14100"/>
          <ac:picMkLst>
            <pc:docMk/>
            <pc:sldMk cId="1022815270" sldId="357"/>
            <ac:picMk id="475" creationId="{00000000-0000-0000-0000-000000000000}"/>
          </ac:picMkLst>
        </pc:picChg>
        <pc:picChg chg="mod">
          <ac:chgData name="GOMEZ, Paula" userId="c93cf399-3ed7-4230-9282-8831e3fe5ae7" providerId="ADAL" clId="{21303427-F358-4416-84C4-B9DD83222D02}" dt="2023-05-26T08:06:36.463" v="216" actId="14100"/>
          <ac:picMkLst>
            <pc:docMk/>
            <pc:sldMk cId="1022815270" sldId="357"/>
            <ac:picMk id="476" creationId="{00000000-0000-0000-0000-000000000000}"/>
          </ac:picMkLst>
        </pc:picChg>
        <pc:picChg chg="mod">
          <ac:chgData name="GOMEZ, Paula" userId="c93cf399-3ed7-4230-9282-8831e3fe5ae7" providerId="ADAL" clId="{21303427-F358-4416-84C4-B9DD83222D02}" dt="2023-05-26T08:06:41.054" v="218" actId="1076"/>
          <ac:picMkLst>
            <pc:docMk/>
            <pc:sldMk cId="1022815270" sldId="357"/>
            <ac:picMk id="477" creationId="{00000000-0000-0000-0000-000000000000}"/>
          </ac:picMkLst>
        </pc:picChg>
      </pc:sldChg>
      <pc:sldChg chg="modSp mod">
        <pc:chgData name="GOMEZ, Paula" userId="c93cf399-3ed7-4230-9282-8831e3fe5ae7" providerId="ADAL" clId="{21303427-F358-4416-84C4-B9DD83222D02}" dt="2023-05-26T08:06:20.207" v="211" actId="14100"/>
        <pc:sldMkLst>
          <pc:docMk/>
          <pc:sldMk cId="903010480" sldId="358"/>
        </pc:sldMkLst>
        <pc:picChg chg="mod">
          <ac:chgData name="GOMEZ, Paula" userId="c93cf399-3ed7-4230-9282-8831e3fe5ae7" providerId="ADAL" clId="{21303427-F358-4416-84C4-B9DD83222D02}" dt="2023-05-26T08:06:14.670" v="210" actId="14100"/>
          <ac:picMkLst>
            <pc:docMk/>
            <pc:sldMk cId="903010480" sldId="358"/>
            <ac:picMk id="469" creationId="{00000000-0000-0000-0000-000000000000}"/>
          </ac:picMkLst>
        </pc:picChg>
        <pc:picChg chg="mod">
          <ac:chgData name="GOMEZ, Paula" userId="c93cf399-3ed7-4230-9282-8831e3fe5ae7" providerId="ADAL" clId="{21303427-F358-4416-84C4-B9DD83222D02}" dt="2023-05-26T08:06:20.207" v="211" actId="14100"/>
          <ac:picMkLst>
            <pc:docMk/>
            <pc:sldMk cId="903010480" sldId="358"/>
            <ac:picMk id="470" creationId="{00000000-0000-0000-0000-000000000000}"/>
          </ac:picMkLst>
        </pc:picChg>
      </pc:sldChg>
      <pc:sldChg chg="modSp mod">
        <pc:chgData name="GOMEZ, Paula" userId="c93cf399-3ed7-4230-9282-8831e3fe5ae7" providerId="ADAL" clId="{21303427-F358-4416-84C4-B9DD83222D02}" dt="2023-05-26T08:05:51.720" v="209" actId="20577"/>
        <pc:sldMkLst>
          <pc:docMk/>
          <pc:sldMk cId="3035319530" sldId="359"/>
        </pc:sldMkLst>
        <pc:spChg chg="mod">
          <ac:chgData name="GOMEZ, Paula" userId="c93cf399-3ed7-4230-9282-8831e3fe5ae7" providerId="ADAL" clId="{21303427-F358-4416-84C4-B9DD83222D02}" dt="2023-05-26T08:05:51.720" v="209" actId="20577"/>
          <ac:spMkLst>
            <pc:docMk/>
            <pc:sldMk cId="3035319530" sldId="359"/>
            <ac:spMk id="463" creationId="{00000000-0000-0000-0000-000000000000}"/>
          </ac:spMkLst>
        </pc:spChg>
      </pc:sldChg>
      <pc:sldChg chg="modSp mod">
        <pc:chgData name="GOMEZ, Paula" userId="c93cf399-3ed7-4230-9282-8831e3fe5ae7" providerId="ADAL" clId="{21303427-F358-4416-84C4-B9DD83222D02}" dt="2023-05-26T08:05:47.458" v="208" actId="1076"/>
        <pc:sldMkLst>
          <pc:docMk/>
          <pc:sldMk cId="283404047" sldId="360"/>
        </pc:sldMkLst>
        <pc:spChg chg="mod">
          <ac:chgData name="GOMEZ, Paula" userId="c93cf399-3ed7-4230-9282-8831e3fe5ae7" providerId="ADAL" clId="{21303427-F358-4416-84C4-B9DD83222D02}" dt="2023-05-26T08:05:47.458" v="208" actId="1076"/>
          <ac:spMkLst>
            <pc:docMk/>
            <pc:sldMk cId="283404047" sldId="360"/>
            <ac:spMk id="459" creationId="{00000000-0000-0000-0000-000000000000}"/>
          </ac:spMkLst>
        </pc:spChg>
      </pc:sldChg>
      <pc:sldChg chg="modSp mod">
        <pc:chgData name="GOMEZ, Paula" userId="c93cf399-3ed7-4230-9282-8831e3fe5ae7" providerId="ADAL" clId="{21303427-F358-4416-84C4-B9DD83222D02}" dt="2023-05-26T08:05:39.444" v="207" actId="20577"/>
        <pc:sldMkLst>
          <pc:docMk/>
          <pc:sldMk cId="1132550178" sldId="361"/>
        </pc:sldMkLst>
        <pc:spChg chg="mod">
          <ac:chgData name="GOMEZ, Paula" userId="c93cf399-3ed7-4230-9282-8831e3fe5ae7" providerId="ADAL" clId="{21303427-F358-4416-84C4-B9DD83222D02}" dt="2023-05-26T08:05:39.444" v="207" actId="20577"/>
          <ac:spMkLst>
            <pc:docMk/>
            <pc:sldMk cId="1132550178" sldId="361"/>
            <ac:spMk id="454" creationId="{00000000-0000-0000-0000-000000000000}"/>
          </ac:spMkLst>
        </pc:spChg>
      </pc:sldChg>
      <pc:sldChg chg="modSp mod">
        <pc:chgData name="GOMEZ, Paula" userId="c93cf399-3ed7-4230-9282-8831e3fe5ae7" providerId="ADAL" clId="{21303427-F358-4416-84C4-B9DD83222D02}" dt="2023-05-26T08:05:31.062" v="206" actId="20577"/>
        <pc:sldMkLst>
          <pc:docMk/>
          <pc:sldMk cId="1100311392" sldId="362"/>
        </pc:sldMkLst>
        <pc:spChg chg="mod">
          <ac:chgData name="GOMEZ, Paula" userId="c93cf399-3ed7-4230-9282-8831e3fe5ae7" providerId="ADAL" clId="{21303427-F358-4416-84C4-B9DD83222D02}" dt="2023-05-26T08:05:31.062" v="206" actId="20577"/>
          <ac:spMkLst>
            <pc:docMk/>
            <pc:sldMk cId="1100311392" sldId="362"/>
            <ac:spMk id="446" creationId="{00000000-0000-0000-0000-000000000000}"/>
          </ac:spMkLst>
        </pc:spChg>
      </pc:sldChg>
      <pc:sldChg chg="modSp mod">
        <pc:chgData name="GOMEZ, Paula" userId="c93cf399-3ed7-4230-9282-8831e3fe5ae7" providerId="ADAL" clId="{21303427-F358-4416-84C4-B9DD83222D02}" dt="2023-05-26T08:05:08.026" v="205" actId="20577"/>
        <pc:sldMkLst>
          <pc:docMk/>
          <pc:sldMk cId="3949582365" sldId="363"/>
        </pc:sldMkLst>
        <pc:spChg chg="mod">
          <ac:chgData name="GOMEZ, Paula" userId="c93cf399-3ed7-4230-9282-8831e3fe5ae7" providerId="ADAL" clId="{21303427-F358-4416-84C4-B9DD83222D02}" dt="2023-05-26T08:05:08.026" v="205" actId="20577"/>
          <ac:spMkLst>
            <pc:docMk/>
            <pc:sldMk cId="3949582365" sldId="363"/>
            <ac:spMk id="435" creationId="{00000000-0000-0000-0000-000000000000}"/>
          </ac:spMkLst>
        </pc:spChg>
        <pc:spChg chg="mod">
          <ac:chgData name="GOMEZ, Paula" userId="c93cf399-3ed7-4230-9282-8831e3fe5ae7" providerId="ADAL" clId="{21303427-F358-4416-84C4-B9DD83222D02}" dt="2023-05-26T08:04:43.028" v="185" actId="255"/>
          <ac:spMkLst>
            <pc:docMk/>
            <pc:sldMk cId="3949582365" sldId="363"/>
            <ac:spMk id="436" creationId="{00000000-0000-0000-0000-000000000000}"/>
          </ac:spMkLst>
        </pc:spChg>
      </pc:sldChg>
      <pc:sldChg chg="modSp mod">
        <pc:chgData name="GOMEZ, Paula" userId="c93cf399-3ed7-4230-9282-8831e3fe5ae7" providerId="ADAL" clId="{21303427-F358-4416-84C4-B9DD83222D02}" dt="2023-05-26T08:07:24.871" v="222" actId="1076"/>
        <pc:sldMkLst>
          <pc:docMk/>
          <pc:sldMk cId="3084685504" sldId="366"/>
        </pc:sldMkLst>
        <pc:spChg chg="mod">
          <ac:chgData name="GOMEZ, Paula" userId="c93cf399-3ed7-4230-9282-8831e3fe5ae7" providerId="ADAL" clId="{21303427-F358-4416-84C4-B9DD83222D02}" dt="2023-05-26T08:07:24.871" v="222" actId="1076"/>
          <ac:spMkLst>
            <pc:docMk/>
            <pc:sldMk cId="3084685504" sldId="366"/>
            <ac:spMk id="505" creationId="{00000000-0000-0000-0000-000000000000}"/>
          </ac:spMkLst>
        </pc:spChg>
      </pc:sldChg>
      <pc:sldChg chg="modSp mod">
        <pc:chgData name="GOMEZ, Paula" userId="c93cf399-3ed7-4230-9282-8831e3fe5ae7" providerId="ADAL" clId="{21303427-F358-4416-84C4-B9DD83222D02}" dt="2023-05-26T08:07:14.258" v="221" actId="207"/>
        <pc:sldMkLst>
          <pc:docMk/>
          <pc:sldMk cId="1221393041" sldId="367"/>
        </pc:sldMkLst>
        <pc:spChg chg="mod">
          <ac:chgData name="GOMEZ, Paula" userId="c93cf399-3ed7-4230-9282-8831e3fe5ae7" providerId="ADAL" clId="{21303427-F358-4416-84C4-B9DD83222D02}" dt="2023-05-26T08:07:14.258" v="221" actId="207"/>
          <ac:spMkLst>
            <pc:docMk/>
            <pc:sldMk cId="1221393041" sldId="367"/>
            <ac:spMk id="501" creationId="{00000000-0000-0000-0000-000000000000}"/>
          </ac:spMkLst>
        </pc:spChg>
      </pc:sldChg>
      <pc:sldChg chg="addSp modSp mod modClrScheme chgLayout">
        <pc:chgData name="GOMEZ, Paula" userId="c93cf399-3ed7-4230-9282-8831e3fe5ae7" providerId="ADAL" clId="{21303427-F358-4416-84C4-B9DD83222D02}" dt="2023-05-26T08:08:19.400" v="234" actId="1076"/>
        <pc:sldMkLst>
          <pc:docMk/>
          <pc:sldMk cId="2437127224" sldId="371"/>
        </pc:sldMkLst>
        <pc:spChg chg="add mod">
          <ac:chgData name="GOMEZ, Paula" userId="c93cf399-3ed7-4230-9282-8831e3fe5ae7" providerId="ADAL" clId="{21303427-F358-4416-84C4-B9DD83222D02}" dt="2023-05-26T08:08:19.400" v="234" actId="1076"/>
          <ac:spMkLst>
            <pc:docMk/>
            <pc:sldMk cId="2437127224" sldId="371"/>
            <ac:spMk id="2" creationId="{8281E2EB-F96E-46C3-BEB3-0B2299079969}"/>
          </ac:spMkLst>
        </pc:spChg>
      </pc:sldChg>
      <pc:sldChg chg="modSp mod">
        <pc:chgData name="GOMEZ, Paula" userId="c93cf399-3ed7-4230-9282-8831e3fe5ae7" providerId="ADAL" clId="{21303427-F358-4416-84C4-B9DD83222D02}" dt="2023-05-26T08:07:47.942" v="224" actId="255"/>
        <pc:sldMkLst>
          <pc:docMk/>
          <pc:sldMk cId="1695214601" sldId="372"/>
        </pc:sldMkLst>
        <pc:spChg chg="mod">
          <ac:chgData name="GOMEZ, Paula" userId="c93cf399-3ed7-4230-9282-8831e3fe5ae7" providerId="ADAL" clId="{21303427-F358-4416-84C4-B9DD83222D02}" dt="2023-05-26T08:07:47.942" v="224" actId="255"/>
          <ac:spMkLst>
            <pc:docMk/>
            <pc:sldMk cId="1695214601" sldId="372"/>
            <ac:spMk id="548" creationId="{00000000-0000-0000-0000-000000000000}"/>
          </ac:spMkLst>
        </pc:spChg>
      </pc:sldChg>
      <pc:sldChg chg="delSp modSp add mod delAnim">
        <pc:chgData name="GOMEZ, Paula" userId="c93cf399-3ed7-4230-9282-8831e3fe5ae7" providerId="ADAL" clId="{21303427-F358-4416-84C4-B9DD83222D02}" dt="2023-05-26T08:02:46.014" v="172" actId="1076"/>
        <pc:sldMkLst>
          <pc:docMk/>
          <pc:sldMk cId="188354650" sldId="373"/>
        </pc:sldMkLst>
        <pc:spChg chg="mod">
          <ac:chgData name="GOMEZ, Paula" userId="c93cf399-3ed7-4230-9282-8831e3fe5ae7" providerId="ADAL" clId="{21303427-F358-4416-84C4-B9DD83222D02}" dt="2023-05-26T08:00:55.792" v="153" actId="20577"/>
          <ac:spMkLst>
            <pc:docMk/>
            <pc:sldMk cId="188354650" sldId="373"/>
            <ac:spMk id="3" creationId="{31F11386-EB79-62CF-1FF0-78E7A602838D}"/>
          </ac:spMkLst>
        </pc:spChg>
        <pc:spChg chg="mod">
          <ac:chgData name="GOMEZ, Paula" userId="c93cf399-3ed7-4230-9282-8831e3fe5ae7" providerId="ADAL" clId="{21303427-F358-4416-84C4-B9DD83222D02}" dt="2023-05-26T08:02:39.502" v="170" actId="14100"/>
          <ac:spMkLst>
            <pc:docMk/>
            <pc:sldMk cId="188354650" sldId="373"/>
            <ac:spMk id="420" creationId="{00000000-0000-0000-0000-000000000000}"/>
          </ac:spMkLst>
        </pc:spChg>
        <pc:picChg chg="del">
          <ac:chgData name="GOMEZ, Paula" userId="c93cf399-3ed7-4230-9282-8831e3fe5ae7" providerId="ADAL" clId="{21303427-F358-4416-84C4-B9DD83222D02}" dt="2023-05-26T08:02:32.294" v="168" actId="478"/>
          <ac:picMkLst>
            <pc:docMk/>
            <pc:sldMk cId="188354650" sldId="373"/>
            <ac:picMk id="421" creationId="{00000000-0000-0000-0000-000000000000}"/>
          </ac:picMkLst>
        </pc:picChg>
        <pc:picChg chg="del">
          <ac:chgData name="GOMEZ, Paula" userId="c93cf399-3ed7-4230-9282-8831e3fe5ae7" providerId="ADAL" clId="{21303427-F358-4416-84C4-B9DD83222D02}" dt="2023-05-26T08:02:30.470" v="167" actId="478"/>
          <ac:picMkLst>
            <pc:docMk/>
            <pc:sldMk cId="188354650" sldId="373"/>
            <ac:picMk id="422" creationId="{00000000-0000-0000-0000-000000000000}"/>
          </ac:picMkLst>
        </pc:picChg>
        <pc:picChg chg="mod">
          <ac:chgData name="GOMEZ, Paula" userId="c93cf399-3ed7-4230-9282-8831e3fe5ae7" providerId="ADAL" clId="{21303427-F358-4416-84C4-B9DD83222D02}" dt="2023-05-26T08:02:46.014" v="172" actId="1076"/>
          <ac:picMkLst>
            <pc:docMk/>
            <pc:sldMk cId="188354650" sldId="373"/>
            <ac:picMk id="423" creationId="{00000000-0000-0000-0000-000000000000}"/>
          </ac:picMkLst>
        </pc:picChg>
      </pc:sldChg>
    </pc:docChg>
  </pc:docChgLst>
  <pc:docChgLst>
    <pc:chgData name="GOMEZ, Paula" userId="c93cf399-3ed7-4230-9282-8831e3fe5ae7" providerId="ADAL" clId="{AC070D5A-9634-470F-980D-6D251619489A}"/>
    <pc:docChg chg="custSel modSld delMainMaster modMainMaster modNotesMaster">
      <pc:chgData name="GOMEZ, Paula" userId="c93cf399-3ed7-4230-9282-8831e3fe5ae7" providerId="ADAL" clId="{AC070D5A-9634-470F-980D-6D251619489A}" dt="2023-06-13T15:03:24.367" v="441" actId="1036"/>
      <pc:docMkLst>
        <pc:docMk/>
      </pc:docMkLst>
      <pc:sldChg chg="modSp mod">
        <pc:chgData name="GOMEZ, Paula" userId="c93cf399-3ed7-4230-9282-8831e3fe5ae7" providerId="ADAL" clId="{AC070D5A-9634-470F-980D-6D251619489A}" dt="2023-06-13T14:59:43.884" v="387" actId="1076"/>
        <pc:sldMkLst>
          <pc:docMk/>
          <pc:sldMk cId="2596637440" sldId="342"/>
        </pc:sldMkLst>
        <pc:spChg chg="mod">
          <ac:chgData name="GOMEZ, Paula" userId="c93cf399-3ed7-4230-9282-8831e3fe5ae7" providerId="ADAL" clId="{AC070D5A-9634-470F-980D-6D251619489A}" dt="2023-06-13T14:59:40.932" v="386" actId="1076"/>
          <ac:spMkLst>
            <pc:docMk/>
            <pc:sldMk cId="2596637440" sldId="342"/>
            <ac:spMk id="2" creationId="{0507459D-3763-6188-E655-39EE33341A9B}"/>
          </ac:spMkLst>
        </pc:spChg>
        <pc:spChg chg="mod">
          <ac:chgData name="GOMEZ, Paula" userId="c93cf399-3ed7-4230-9282-8831e3fe5ae7" providerId="ADAL" clId="{AC070D5A-9634-470F-980D-6D251619489A}" dt="2023-06-13T14:42:42.717" v="74" actId="1076"/>
          <ac:spMkLst>
            <pc:docMk/>
            <pc:sldMk cId="2596637440" sldId="342"/>
            <ac:spMk id="357" creationId="{00000000-0000-0000-0000-000000000000}"/>
          </ac:spMkLst>
        </pc:spChg>
        <pc:spChg chg="mod">
          <ac:chgData name="GOMEZ, Paula" userId="c93cf399-3ed7-4230-9282-8831e3fe5ae7" providerId="ADAL" clId="{AC070D5A-9634-470F-980D-6D251619489A}" dt="2023-06-13T14:59:43.884" v="387" actId="1076"/>
          <ac:spMkLst>
            <pc:docMk/>
            <pc:sldMk cId="2596637440" sldId="342"/>
            <ac:spMk id="358" creationId="{00000000-0000-0000-0000-000000000000}"/>
          </ac:spMkLst>
        </pc:spChg>
        <pc:spChg chg="mod">
          <ac:chgData name="GOMEZ, Paula" userId="c93cf399-3ed7-4230-9282-8831e3fe5ae7" providerId="ADAL" clId="{AC070D5A-9634-470F-980D-6D251619489A}" dt="2023-06-13T14:42:24.054" v="67"/>
          <ac:spMkLst>
            <pc:docMk/>
            <pc:sldMk cId="2596637440" sldId="342"/>
            <ac:spMk id="359" creationId="{00000000-0000-0000-0000-000000000000}"/>
          </ac:spMkLst>
        </pc:spChg>
      </pc:sldChg>
      <pc:sldChg chg="addSp delSp modSp mod modClrScheme chgLayout modNotes">
        <pc:chgData name="GOMEZ, Paula" userId="c93cf399-3ed7-4230-9282-8831e3fe5ae7" providerId="ADAL" clId="{AC070D5A-9634-470F-980D-6D251619489A}" dt="2023-06-13T14:43:42.157" v="86" actId="12"/>
        <pc:sldMkLst>
          <pc:docMk/>
          <pc:sldMk cId="16854550" sldId="343"/>
        </pc:sldMkLst>
        <pc:spChg chg="add del mod ord">
          <ac:chgData name="GOMEZ, Paula" userId="c93cf399-3ed7-4230-9282-8831e3fe5ae7" providerId="ADAL" clId="{AC070D5A-9634-470F-980D-6D251619489A}" dt="2023-06-13T14:43:31.807" v="83" actId="478"/>
          <ac:spMkLst>
            <pc:docMk/>
            <pc:sldMk cId="16854550" sldId="343"/>
            <ac:spMk id="2" creationId="{6E2DF7A9-C4B9-44DB-8A89-C8EC3C8B6A43}"/>
          </ac:spMkLst>
        </pc:spChg>
        <pc:spChg chg="mod ord">
          <ac:chgData name="GOMEZ, Paula" userId="c93cf399-3ed7-4230-9282-8831e3fe5ae7" providerId="ADAL" clId="{AC070D5A-9634-470F-980D-6D251619489A}" dt="2023-06-13T14:43:42.157" v="86" actId="12"/>
          <ac:spMkLst>
            <pc:docMk/>
            <pc:sldMk cId="16854550" sldId="343"/>
            <ac:spMk id="249" creationId="{00000000-0000-0000-0000-000000000000}"/>
          </ac:spMkLst>
        </pc:spChg>
        <pc:spChg chg="mod">
          <ac:chgData name="GOMEZ, Paula" userId="c93cf399-3ed7-4230-9282-8831e3fe5ae7" providerId="ADAL" clId="{AC070D5A-9634-470F-980D-6D251619489A}" dt="2023-06-13T14:43:29.311" v="82" actId="1076"/>
          <ac:spMkLst>
            <pc:docMk/>
            <pc:sldMk cId="16854550" sldId="343"/>
            <ac:spMk id="250" creationId="{00000000-0000-0000-0000-000000000000}"/>
          </ac:spMkLst>
        </pc:spChg>
      </pc:sldChg>
      <pc:sldChg chg="delSp modSp mod modClrScheme chgLayout modNotes">
        <pc:chgData name="GOMEZ, Paula" userId="c93cf399-3ed7-4230-9282-8831e3fe5ae7" providerId="ADAL" clId="{AC070D5A-9634-470F-980D-6D251619489A}" dt="2023-06-13T14:44:26.856" v="97" actId="1076"/>
        <pc:sldMkLst>
          <pc:docMk/>
          <pc:sldMk cId="4074743197" sldId="344"/>
        </pc:sldMkLst>
        <pc:spChg chg="mod ord">
          <ac:chgData name="GOMEZ, Paula" userId="c93cf399-3ed7-4230-9282-8831e3fe5ae7" providerId="ADAL" clId="{AC070D5A-9634-470F-980D-6D251619489A}" dt="2023-06-13T14:44:08.074" v="90" actId="1076"/>
          <ac:spMkLst>
            <pc:docMk/>
            <pc:sldMk cId="4074743197" sldId="344"/>
            <ac:spMk id="254" creationId="{00000000-0000-0000-0000-000000000000}"/>
          </ac:spMkLst>
        </pc:spChg>
        <pc:spChg chg="mod ord">
          <ac:chgData name="GOMEZ, Paula" userId="c93cf399-3ed7-4230-9282-8831e3fe5ae7" providerId="ADAL" clId="{AC070D5A-9634-470F-980D-6D251619489A}" dt="2023-06-13T14:44:26.856" v="97" actId="1076"/>
          <ac:spMkLst>
            <pc:docMk/>
            <pc:sldMk cId="4074743197" sldId="344"/>
            <ac:spMk id="255" creationId="{00000000-0000-0000-0000-000000000000}"/>
          </ac:spMkLst>
        </pc:spChg>
        <pc:spChg chg="del mod">
          <ac:chgData name="GOMEZ, Paula" userId="c93cf399-3ed7-4230-9282-8831e3fe5ae7" providerId="ADAL" clId="{AC070D5A-9634-470F-980D-6D251619489A}" dt="2023-06-13T14:44:03.193" v="89" actId="478"/>
          <ac:spMkLst>
            <pc:docMk/>
            <pc:sldMk cId="4074743197" sldId="344"/>
            <ac:spMk id="256" creationId="{00000000-0000-0000-0000-000000000000}"/>
          </ac:spMkLst>
        </pc:spChg>
      </pc:sldChg>
      <pc:sldChg chg="addSp delSp modSp mod modClrScheme chgLayout">
        <pc:chgData name="GOMEZ, Paula" userId="c93cf399-3ed7-4230-9282-8831e3fe5ae7" providerId="ADAL" clId="{AC070D5A-9634-470F-980D-6D251619489A}" dt="2023-06-13T14:45:19.036" v="119" actId="20577"/>
        <pc:sldMkLst>
          <pc:docMk/>
          <pc:sldMk cId="1691403030" sldId="345"/>
        </pc:sldMkLst>
        <pc:spChg chg="mod">
          <ac:chgData name="GOMEZ, Paula" userId="c93cf399-3ed7-4230-9282-8831e3fe5ae7" providerId="ADAL" clId="{AC070D5A-9634-470F-980D-6D251619489A}" dt="2023-06-13T14:45:19.036" v="119" actId="20577"/>
          <ac:spMkLst>
            <pc:docMk/>
            <pc:sldMk cId="1691403030" sldId="345"/>
            <ac:spMk id="2" creationId="{A50FEB71-FF98-9C1A-93DB-27BF9F2E23E7}"/>
          </ac:spMkLst>
        </pc:spChg>
        <pc:spChg chg="add del mod ord">
          <ac:chgData name="GOMEZ, Paula" userId="c93cf399-3ed7-4230-9282-8831e3fe5ae7" providerId="ADAL" clId="{AC070D5A-9634-470F-980D-6D251619489A}" dt="2023-06-13T14:44:51.143" v="103" actId="478"/>
          <ac:spMkLst>
            <pc:docMk/>
            <pc:sldMk cId="1691403030" sldId="345"/>
            <ac:spMk id="3" creationId="{FC4CC34C-AFD9-4C67-A7CA-2D0119DAEA08}"/>
          </ac:spMkLst>
        </pc:spChg>
        <pc:spChg chg="mod ord">
          <ac:chgData name="GOMEZ, Paula" userId="c93cf399-3ed7-4230-9282-8831e3fe5ae7" providerId="ADAL" clId="{AC070D5A-9634-470F-980D-6D251619489A}" dt="2023-06-13T14:44:34.826" v="98" actId="700"/>
          <ac:spMkLst>
            <pc:docMk/>
            <pc:sldMk cId="1691403030" sldId="345"/>
            <ac:spMk id="368" creationId="{00000000-0000-0000-0000-000000000000}"/>
          </ac:spMkLst>
        </pc:spChg>
        <pc:spChg chg="mod ord">
          <ac:chgData name="GOMEZ, Paula" userId="c93cf399-3ed7-4230-9282-8831e3fe5ae7" providerId="ADAL" clId="{AC070D5A-9634-470F-980D-6D251619489A}" dt="2023-06-13T14:44:48.342" v="102" actId="255"/>
          <ac:spMkLst>
            <pc:docMk/>
            <pc:sldMk cId="1691403030" sldId="345"/>
            <ac:spMk id="369" creationId="{00000000-0000-0000-0000-000000000000}"/>
          </ac:spMkLst>
        </pc:spChg>
        <pc:spChg chg="del mod">
          <ac:chgData name="GOMEZ, Paula" userId="c93cf399-3ed7-4230-9282-8831e3fe5ae7" providerId="ADAL" clId="{AC070D5A-9634-470F-980D-6D251619489A}" dt="2023-06-13T14:44:37.194" v="99" actId="478"/>
          <ac:spMkLst>
            <pc:docMk/>
            <pc:sldMk cId="1691403030" sldId="345"/>
            <ac:spMk id="371" creationId="{00000000-0000-0000-0000-000000000000}"/>
          </ac:spMkLst>
        </pc:spChg>
      </pc:sldChg>
      <pc:sldChg chg="modSp mod">
        <pc:chgData name="GOMEZ, Paula" userId="c93cf399-3ed7-4230-9282-8831e3fe5ae7" providerId="ADAL" clId="{AC070D5A-9634-470F-980D-6D251619489A}" dt="2023-06-13T14:45:49.486" v="125" actId="255"/>
        <pc:sldMkLst>
          <pc:docMk/>
          <pc:sldMk cId="1657047185" sldId="346"/>
        </pc:sldMkLst>
        <pc:spChg chg="mod">
          <ac:chgData name="GOMEZ, Paula" userId="c93cf399-3ed7-4230-9282-8831e3fe5ae7" providerId="ADAL" clId="{AC070D5A-9634-470F-980D-6D251619489A}" dt="2023-06-13T14:42:24.054" v="67"/>
          <ac:spMkLst>
            <pc:docMk/>
            <pc:sldMk cId="1657047185" sldId="346"/>
            <ac:spMk id="382" creationId="{00000000-0000-0000-0000-000000000000}"/>
          </ac:spMkLst>
        </pc:spChg>
        <pc:spChg chg="mod">
          <ac:chgData name="GOMEZ, Paula" userId="c93cf399-3ed7-4230-9282-8831e3fe5ae7" providerId="ADAL" clId="{AC070D5A-9634-470F-980D-6D251619489A}" dt="2023-06-13T14:45:49.486" v="125" actId="255"/>
          <ac:spMkLst>
            <pc:docMk/>
            <pc:sldMk cId="1657047185" sldId="346"/>
            <ac:spMk id="383" creationId="{00000000-0000-0000-0000-000000000000}"/>
          </ac:spMkLst>
        </pc:spChg>
      </pc:sldChg>
      <pc:sldChg chg="addSp delSp modSp mod modClrScheme chgLayout">
        <pc:chgData name="GOMEZ, Paula" userId="c93cf399-3ed7-4230-9282-8831e3fe5ae7" providerId="ADAL" clId="{AC070D5A-9634-470F-980D-6D251619489A}" dt="2023-06-13T14:45:41.406" v="124" actId="255"/>
        <pc:sldMkLst>
          <pc:docMk/>
          <pc:sldMk cId="2316939284" sldId="347"/>
        </pc:sldMkLst>
        <pc:spChg chg="add del mod ord">
          <ac:chgData name="GOMEZ, Paula" userId="c93cf399-3ed7-4230-9282-8831e3fe5ae7" providerId="ADAL" clId="{AC070D5A-9634-470F-980D-6D251619489A}" dt="2023-06-13T14:45:34.886" v="123" actId="478"/>
          <ac:spMkLst>
            <pc:docMk/>
            <pc:sldMk cId="2316939284" sldId="347"/>
            <ac:spMk id="2" creationId="{11DFDD72-7FFE-4CA0-A098-279605E12E62}"/>
          </ac:spMkLst>
        </pc:spChg>
        <pc:spChg chg="mod ord">
          <ac:chgData name="GOMEZ, Paula" userId="c93cf399-3ed7-4230-9282-8831e3fe5ae7" providerId="ADAL" clId="{AC070D5A-9634-470F-980D-6D251619489A}" dt="2023-06-13T14:45:26.065" v="120" actId="700"/>
          <ac:spMkLst>
            <pc:docMk/>
            <pc:sldMk cId="2316939284" sldId="347"/>
            <ac:spMk id="373" creationId="{00000000-0000-0000-0000-000000000000}"/>
          </ac:spMkLst>
        </pc:spChg>
        <pc:spChg chg="mod ord">
          <ac:chgData name="GOMEZ, Paula" userId="c93cf399-3ed7-4230-9282-8831e3fe5ae7" providerId="ADAL" clId="{AC070D5A-9634-470F-980D-6D251619489A}" dt="2023-06-13T14:45:41.406" v="124" actId="255"/>
          <ac:spMkLst>
            <pc:docMk/>
            <pc:sldMk cId="2316939284" sldId="347"/>
            <ac:spMk id="374" creationId="{00000000-0000-0000-0000-000000000000}"/>
          </ac:spMkLst>
        </pc:spChg>
        <pc:spChg chg="mod">
          <ac:chgData name="GOMEZ, Paula" userId="c93cf399-3ed7-4230-9282-8831e3fe5ae7" providerId="ADAL" clId="{AC070D5A-9634-470F-980D-6D251619489A}" dt="2023-06-13T14:45:31.104" v="121" actId="1076"/>
          <ac:spMkLst>
            <pc:docMk/>
            <pc:sldMk cId="2316939284" sldId="347"/>
            <ac:spMk id="375" creationId="{00000000-0000-0000-0000-000000000000}"/>
          </ac:spMkLst>
        </pc:spChg>
        <pc:spChg chg="del mod">
          <ac:chgData name="GOMEZ, Paula" userId="c93cf399-3ed7-4230-9282-8831e3fe5ae7" providerId="ADAL" clId="{AC070D5A-9634-470F-980D-6D251619489A}" dt="2023-06-13T14:45:32.550" v="122" actId="478"/>
          <ac:spMkLst>
            <pc:docMk/>
            <pc:sldMk cId="2316939284" sldId="347"/>
            <ac:spMk id="380" creationId="{00000000-0000-0000-0000-000000000000}"/>
          </ac:spMkLst>
        </pc:spChg>
      </pc:sldChg>
      <pc:sldChg chg="modSp mod modClrScheme chgLayout">
        <pc:chgData name="GOMEZ, Paula" userId="c93cf399-3ed7-4230-9282-8831e3fe5ae7" providerId="ADAL" clId="{AC070D5A-9634-470F-980D-6D251619489A}" dt="2023-06-13T14:49:23.497" v="212" actId="1076"/>
        <pc:sldMkLst>
          <pc:docMk/>
          <pc:sldMk cId="3206217122" sldId="348"/>
        </pc:sldMkLst>
        <pc:spChg chg="mod">
          <ac:chgData name="GOMEZ, Paula" userId="c93cf399-3ed7-4230-9282-8831e3fe5ae7" providerId="ADAL" clId="{AC070D5A-9634-470F-980D-6D251619489A}" dt="2023-06-13T14:40:28.558" v="0"/>
          <ac:spMkLst>
            <pc:docMk/>
            <pc:sldMk cId="3206217122" sldId="348"/>
            <ac:spMk id="2" creationId="{BA39E858-2D0F-4826-D940-BF6364A03457}"/>
          </ac:spMkLst>
        </pc:spChg>
        <pc:spChg chg="mod ord">
          <ac:chgData name="GOMEZ, Paula" userId="c93cf399-3ed7-4230-9282-8831e3fe5ae7" providerId="ADAL" clId="{AC070D5A-9634-470F-980D-6D251619489A}" dt="2023-06-13T14:49:14.005" v="208" actId="700"/>
          <ac:spMkLst>
            <pc:docMk/>
            <pc:sldMk cId="3206217122" sldId="348"/>
            <ac:spMk id="399" creationId="{00000000-0000-0000-0000-000000000000}"/>
          </ac:spMkLst>
        </pc:spChg>
        <pc:spChg chg="mod">
          <ac:chgData name="GOMEZ, Paula" userId="c93cf399-3ed7-4230-9282-8831e3fe5ae7" providerId="ADAL" clId="{AC070D5A-9634-470F-980D-6D251619489A}" dt="2023-06-13T14:49:23.497" v="212" actId="1076"/>
          <ac:spMkLst>
            <pc:docMk/>
            <pc:sldMk cId="3206217122" sldId="348"/>
            <ac:spMk id="401" creationId="{00000000-0000-0000-0000-000000000000}"/>
          </ac:spMkLst>
        </pc:spChg>
        <pc:picChg chg="mod">
          <ac:chgData name="GOMEZ, Paula" userId="c93cf399-3ed7-4230-9282-8831e3fe5ae7" providerId="ADAL" clId="{AC070D5A-9634-470F-980D-6D251619489A}" dt="2023-06-13T14:49:21.138" v="211" actId="14100"/>
          <ac:picMkLst>
            <pc:docMk/>
            <pc:sldMk cId="3206217122" sldId="348"/>
            <ac:picMk id="402" creationId="{00000000-0000-0000-0000-000000000000}"/>
          </ac:picMkLst>
        </pc:picChg>
      </pc:sldChg>
      <pc:sldChg chg="modSp mod modClrScheme chgLayout">
        <pc:chgData name="GOMEZ, Paula" userId="c93cf399-3ed7-4230-9282-8831e3fe5ae7" providerId="ADAL" clId="{AC070D5A-9634-470F-980D-6D251619489A}" dt="2023-06-13T14:49:01.703" v="207" actId="2711"/>
        <pc:sldMkLst>
          <pc:docMk/>
          <pc:sldMk cId="2342726485" sldId="349"/>
        </pc:sldMkLst>
        <pc:spChg chg="mod">
          <ac:chgData name="GOMEZ, Paula" userId="c93cf399-3ed7-4230-9282-8831e3fe5ae7" providerId="ADAL" clId="{AC070D5A-9634-470F-980D-6D251619489A}" dt="2023-06-13T14:49:01.703" v="207" actId="2711"/>
          <ac:spMkLst>
            <pc:docMk/>
            <pc:sldMk cId="2342726485" sldId="349"/>
            <ac:spMk id="4" creationId="{7A184815-A651-7BB4-A820-272AA2667F7F}"/>
          </ac:spMkLst>
        </pc:spChg>
        <pc:spChg chg="mod ord">
          <ac:chgData name="GOMEZ, Paula" userId="c93cf399-3ed7-4230-9282-8831e3fe5ae7" providerId="ADAL" clId="{AC070D5A-9634-470F-980D-6D251619489A}" dt="2023-06-13T14:48:31.195" v="196" actId="700"/>
          <ac:spMkLst>
            <pc:docMk/>
            <pc:sldMk cId="2342726485" sldId="349"/>
            <ac:spMk id="393" creationId="{00000000-0000-0000-0000-000000000000}"/>
          </ac:spMkLst>
        </pc:spChg>
        <pc:spChg chg="mod ord">
          <ac:chgData name="GOMEZ, Paula" userId="c93cf399-3ed7-4230-9282-8831e3fe5ae7" providerId="ADAL" clId="{AC070D5A-9634-470F-980D-6D251619489A}" dt="2023-06-13T14:48:31.195" v="196" actId="700"/>
          <ac:spMkLst>
            <pc:docMk/>
            <pc:sldMk cId="2342726485" sldId="349"/>
            <ac:spMk id="394" creationId="{00000000-0000-0000-0000-000000000000}"/>
          </ac:spMkLst>
        </pc:spChg>
        <pc:spChg chg="mod">
          <ac:chgData name="GOMEZ, Paula" userId="c93cf399-3ed7-4230-9282-8831e3fe5ae7" providerId="ADAL" clId="{AC070D5A-9634-470F-980D-6D251619489A}" dt="2023-06-13T14:48:44.081" v="201" actId="255"/>
          <ac:spMkLst>
            <pc:docMk/>
            <pc:sldMk cId="2342726485" sldId="349"/>
            <ac:spMk id="396" creationId="{00000000-0000-0000-0000-000000000000}"/>
          </ac:spMkLst>
        </pc:spChg>
      </pc:sldChg>
      <pc:sldChg chg="addSp delSp modSp mod modClrScheme chgLayout">
        <pc:chgData name="GOMEZ, Paula" userId="c93cf399-3ed7-4230-9282-8831e3fe5ae7" providerId="ADAL" clId="{AC070D5A-9634-470F-980D-6D251619489A}" dt="2023-06-13T14:48:23.021" v="195" actId="14100"/>
        <pc:sldMkLst>
          <pc:docMk/>
          <pc:sldMk cId="2371920007" sldId="350"/>
        </pc:sldMkLst>
        <pc:spChg chg="add del mod ord">
          <ac:chgData name="GOMEZ, Paula" userId="c93cf399-3ed7-4230-9282-8831e3fe5ae7" providerId="ADAL" clId="{AC070D5A-9634-470F-980D-6D251619489A}" dt="2023-06-13T14:46:49.635" v="150" actId="700"/>
          <ac:spMkLst>
            <pc:docMk/>
            <pc:sldMk cId="2371920007" sldId="350"/>
            <ac:spMk id="2" creationId="{F3EAB1F0-B170-40EE-B64D-C2F8048FBADC}"/>
          </ac:spMkLst>
        </pc:spChg>
        <pc:spChg chg="add del mod ord">
          <ac:chgData name="GOMEZ, Paula" userId="c93cf399-3ed7-4230-9282-8831e3fe5ae7" providerId="ADAL" clId="{AC070D5A-9634-470F-980D-6D251619489A}" dt="2023-06-13T14:46:49.635" v="150" actId="700"/>
          <ac:spMkLst>
            <pc:docMk/>
            <pc:sldMk cId="2371920007" sldId="350"/>
            <ac:spMk id="3" creationId="{12FADB8D-67CA-4C1B-90FE-496C4F8F0BCA}"/>
          </ac:spMkLst>
        </pc:spChg>
        <pc:spChg chg="add del mod ord">
          <ac:chgData name="GOMEZ, Paula" userId="c93cf399-3ed7-4230-9282-8831e3fe5ae7" providerId="ADAL" clId="{AC070D5A-9634-470F-980D-6D251619489A}" dt="2023-06-13T14:47:06.104" v="154" actId="478"/>
          <ac:spMkLst>
            <pc:docMk/>
            <pc:sldMk cId="2371920007" sldId="350"/>
            <ac:spMk id="4" creationId="{AB816328-44BD-4BEB-B3D8-2790739748C6}"/>
          </ac:spMkLst>
        </pc:spChg>
        <pc:spChg chg="add del mod ord">
          <ac:chgData name="GOMEZ, Paula" userId="c93cf399-3ed7-4230-9282-8831e3fe5ae7" providerId="ADAL" clId="{AC070D5A-9634-470F-980D-6D251619489A}" dt="2023-06-13T14:47:08.699" v="155" actId="478"/>
          <ac:spMkLst>
            <pc:docMk/>
            <pc:sldMk cId="2371920007" sldId="350"/>
            <ac:spMk id="5" creationId="{A3AF438F-46D5-4F43-B808-C0A2C93E7792}"/>
          </ac:spMkLst>
        </pc:spChg>
        <pc:spChg chg="mod ord">
          <ac:chgData name="GOMEZ, Paula" userId="c93cf399-3ed7-4230-9282-8831e3fe5ae7" providerId="ADAL" clId="{AC070D5A-9634-470F-980D-6D251619489A}" dt="2023-06-13T14:48:09.721" v="192" actId="700"/>
          <ac:spMkLst>
            <pc:docMk/>
            <pc:sldMk cId="2371920007" sldId="350"/>
            <ac:spMk id="385" creationId="{00000000-0000-0000-0000-000000000000}"/>
          </ac:spMkLst>
        </pc:spChg>
        <pc:spChg chg="mod">
          <ac:chgData name="GOMEZ, Paula" userId="c93cf399-3ed7-4230-9282-8831e3fe5ae7" providerId="ADAL" clId="{AC070D5A-9634-470F-980D-6D251619489A}" dt="2023-06-13T14:48:23.021" v="195" actId="14100"/>
          <ac:spMkLst>
            <pc:docMk/>
            <pc:sldMk cId="2371920007" sldId="350"/>
            <ac:spMk id="386" creationId="{00000000-0000-0000-0000-000000000000}"/>
          </ac:spMkLst>
        </pc:spChg>
        <pc:spChg chg="del mod">
          <ac:chgData name="GOMEZ, Paula" userId="c93cf399-3ed7-4230-9282-8831e3fe5ae7" providerId="ADAL" clId="{AC070D5A-9634-470F-980D-6D251619489A}" dt="2023-06-13T14:47:23.589" v="156" actId="478"/>
          <ac:spMkLst>
            <pc:docMk/>
            <pc:sldMk cId="2371920007" sldId="350"/>
            <ac:spMk id="387" creationId="{00000000-0000-0000-0000-000000000000}"/>
          </ac:spMkLst>
        </pc:spChg>
        <pc:spChg chg="mod">
          <ac:chgData name="GOMEZ, Paula" userId="c93cf399-3ed7-4230-9282-8831e3fe5ae7" providerId="ADAL" clId="{AC070D5A-9634-470F-980D-6D251619489A}" dt="2023-06-13T14:48:18.554" v="194" actId="1076"/>
          <ac:spMkLst>
            <pc:docMk/>
            <pc:sldMk cId="2371920007" sldId="350"/>
            <ac:spMk id="388" creationId="{00000000-0000-0000-0000-000000000000}"/>
          </ac:spMkLst>
        </pc:spChg>
        <pc:spChg chg="del mod">
          <ac:chgData name="GOMEZ, Paula" userId="c93cf399-3ed7-4230-9282-8831e3fe5ae7" providerId="ADAL" clId="{AC070D5A-9634-470F-980D-6D251619489A}" dt="2023-06-13T14:47:04.290" v="153" actId="478"/>
          <ac:spMkLst>
            <pc:docMk/>
            <pc:sldMk cId="2371920007" sldId="350"/>
            <ac:spMk id="391" creationId="{00000000-0000-0000-0000-000000000000}"/>
          </ac:spMkLst>
        </pc:spChg>
      </pc:sldChg>
      <pc:sldChg chg="modSp mod">
        <pc:chgData name="GOMEZ, Paula" userId="c93cf399-3ed7-4230-9282-8831e3fe5ae7" providerId="ADAL" clId="{AC070D5A-9634-470F-980D-6D251619489A}" dt="2023-06-13T14:49:58.751" v="220" actId="255"/>
        <pc:sldMkLst>
          <pc:docMk/>
          <pc:sldMk cId="3138409445" sldId="351"/>
        </pc:sldMkLst>
        <pc:spChg chg="mod">
          <ac:chgData name="GOMEZ, Paula" userId="c93cf399-3ed7-4230-9282-8831e3fe5ae7" providerId="ADAL" clId="{AC070D5A-9634-470F-980D-6D251619489A}" dt="2023-06-13T14:42:24.054" v="67"/>
          <ac:spMkLst>
            <pc:docMk/>
            <pc:sldMk cId="3138409445" sldId="351"/>
            <ac:spMk id="408" creationId="{00000000-0000-0000-0000-000000000000}"/>
          </ac:spMkLst>
        </pc:spChg>
        <pc:spChg chg="mod">
          <ac:chgData name="GOMEZ, Paula" userId="c93cf399-3ed7-4230-9282-8831e3fe5ae7" providerId="ADAL" clId="{AC070D5A-9634-470F-980D-6D251619489A}" dt="2023-06-13T14:49:58.751" v="220" actId="255"/>
          <ac:spMkLst>
            <pc:docMk/>
            <pc:sldMk cId="3138409445" sldId="351"/>
            <ac:spMk id="409" creationId="{00000000-0000-0000-0000-000000000000}"/>
          </ac:spMkLst>
        </pc:spChg>
      </pc:sldChg>
      <pc:sldChg chg="modSp mod modClrScheme chgLayout">
        <pc:chgData name="GOMEZ, Paula" userId="c93cf399-3ed7-4230-9282-8831e3fe5ae7" providerId="ADAL" clId="{AC070D5A-9634-470F-980D-6D251619489A}" dt="2023-06-13T14:49:50.266" v="219" actId="255"/>
        <pc:sldMkLst>
          <pc:docMk/>
          <pc:sldMk cId="3764042284" sldId="352"/>
        </pc:sldMkLst>
        <pc:spChg chg="mod ord">
          <ac:chgData name="GOMEZ, Paula" userId="c93cf399-3ed7-4230-9282-8831e3fe5ae7" providerId="ADAL" clId="{AC070D5A-9634-470F-980D-6D251619489A}" dt="2023-06-13T14:49:28.618" v="213" actId="700"/>
          <ac:spMkLst>
            <pc:docMk/>
            <pc:sldMk cId="3764042284" sldId="352"/>
            <ac:spMk id="404" creationId="{00000000-0000-0000-0000-000000000000}"/>
          </ac:spMkLst>
        </pc:spChg>
        <pc:spChg chg="mod">
          <ac:chgData name="GOMEZ, Paula" userId="c93cf399-3ed7-4230-9282-8831e3fe5ae7" providerId="ADAL" clId="{AC070D5A-9634-470F-980D-6D251619489A}" dt="2023-06-13T14:49:34.863" v="215" actId="255"/>
          <ac:spMkLst>
            <pc:docMk/>
            <pc:sldMk cId="3764042284" sldId="352"/>
            <ac:spMk id="405" creationId="{00000000-0000-0000-0000-000000000000}"/>
          </ac:spMkLst>
        </pc:spChg>
        <pc:spChg chg="mod">
          <ac:chgData name="GOMEZ, Paula" userId="c93cf399-3ed7-4230-9282-8831e3fe5ae7" providerId="ADAL" clId="{AC070D5A-9634-470F-980D-6D251619489A}" dt="2023-06-13T14:49:50.266" v="219" actId="255"/>
          <ac:spMkLst>
            <pc:docMk/>
            <pc:sldMk cId="3764042284" sldId="352"/>
            <ac:spMk id="406" creationId="{00000000-0000-0000-0000-000000000000}"/>
          </ac:spMkLst>
        </pc:spChg>
      </pc:sldChg>
      <pc:sldChg chg="modSp mod modClrScheme chgLayout">
        <pc:chgData name="GOMEZ, Paula" userId="c93cf399-3ed7-4230-9282-8831e3fe5ae7" providerId="ADAL" clId="{AC070D5A-9634-470F-980D-6D251619489A}" dt="2023-06-13T15:00:29.771" v="393" actId="14100"/>
        <pc:sldMkLst>
          <pc:docMk/>
          <pc:sldMk cId="1429402917" sldId="353"/>
        </pc:sldMkLst>
        <pc:spChg chg="mod ord">
          <ac:chgData name="GOMEZ, Paula" userId="c93cf399-3ed7-4230-9282-8831e3fe5ae7" providerId="ADAL" clId="{AC070D5A-9634-470F-980D-6D251619489A}" dt="2023-06-13T14:52:44.429" v="266" actId="255"/>
          <ac:spMkLst>
            <pc:docMk/>
            <pc:sldMk cId="1429402917" sldId="353"/>
            <ac:spMk id="3" creationId="{E2CD734D-6699-D837-EBFA-826070B2594F}"/>
          </ac:spMkLst>
        </pc:spChg>
        <pc:spChg chg="mod ord">
          <ac:chgData name="GOMEZ, Paula" userId="c93cf399-3ed7-4230-9282-8831e3fe5ae7" providerId="ADAL" clId="{AC070D5A-9634-470F-980D-6D251619489A}" dt="2023-06-13T15:00:29.771" v="393" actId="14100"/>
          <ac:spMkLst>
            <pc:docMk/>
            <pc:sldMk cId="1429402917" sldId="353"/>
            <ac:spMk id="4" creationId="{868EBA9D-C382-2EDC-4244-9C8370547A2A}"/>
          </ac:spMkLst>
        </pc:spChg>
        <pc:spChg chg="mod ord">
          <ac:chgData name="GOMEZ, Paula" userId="c93cf399-3ed7-4230-9282-8831e3fe5ae7" providerId="ADAL" clId="{AC070D5A-9634-470F-980D-6D251619489A}" dt="2023-06-13T14:51:08.936" v="237" actId="700"/>
          <ac:spMkLst>
            <pc:docMk/>
            <pc:sldMk cId="1429402917" sldId="353"/>
            <ac:spMk id="426" creationId="{00000000-0000-0000-0000-000000000000}"/>
          </ac:spMkLst>
        </pc:spChg>
        <pc:picChg chg="mod">
          <ac:chgData name="GOMEZ, Paula" userId="c93cf399-3ed7-4230-9282-8831e3fe5ae7" providerId="ADAL" clId="{AC070D5A-9634-470F-980D-6D251619489A}" dt="2023-06-13T14:40:28.558" v="0"/>
          <ac:picMkLst>
            <pc:docMk/>
            <pc:sldMk cId="1429402917" sldId="353"/>
            <ac:picMk id="428" creationId="{00000000-0000-0000-0000-000000000000}"/>
          </ac:picMkLst>
        </pc:picChg>
        <pc:picChg chg="mod">
          <ac:chgData name="GOMEZ, Paula" userId="c93cf399-3ed7-4230-9282-8831e3fe5ae7" providerId="ADAL" clId="{AC070D5A-9634-470F-980D-6D251619489A}" dt="2023-06-13T14:40:28.558" v="0"/>
          <ac:picMkLst>
            <pc:docMk/>
            <pc:sldMk cId="1429402917" sldId="353"/>
            <ac:picMk id="429" creationId="{00000000-0000-0000-0000-000000000000}"/>
          </ac:picMkLst>
        </pc:picChg>
        <pc:picChg chg="mod">
          <ac:chgData name="GOMEZ, Paula" userId="c93cf399-3ed7-4230-9282-8831e3fe5ae7" providerId="ADAL" clId="{AC070D5A-9634-470F-980D-6D251619489A}" dt="2023-06-13T14:52:49.107" v="268" actId="1076"/>
          <ac:picMkLst>
            <pc:docMk/>
            <pc:sldMk cId="1429402917" sldId="353"/>
            <ac:picMk id="430" creationId="{00000000-0000-0000-0000-000000000000}"/>
          </ac:picMkLst>
        </pc:picChg>
      </pc:sldChg>
      <pc:sldChg chg="modSp mod modClrScheme chgLayout">
        <pc:chgData name="GOMEZ, Paula" userId="c93cf399-3ed7-4230-9282-8831e3fe5ae7" providerId="ADAL" clId="{AC070D5A-9634-470F-980D-6D251619489A}" dt="2023-06-13T15:00:16.537" v="389" actId="255"/>
        <pc:sldMkLst>
          <pc:docMk/>
          <pc:sldMk cId="552668864" sldId="354"/>
        </pc:sldMkLst>
        <pc:spChg chg="mod ord">
          <ac:chgData name="GOMEZ, Paula" userId="c93cf399-3ed7-4230-9282-8831e3fe5ae7" providerId="ADAL" clId="{AC070D5A-9634-470F-980D-6D251619489A}" dt="2023-06-13T15:00:16.537" v="389" actId="255"/>
          <ac:spMkLst>
            <pc:docMk/>
            <pc:sldMk cId="552668864" sldId="354"/>
            <ac:spMk id="3" creationId="{31F11386-EB79-62CF-1FF0-78E7A602838D}"/>
          </ac:spMkLst>
        </pc:spChg>
        <pc:spChg chg="mod ord">
          <ac:chgData name="GOMEZ, Paula" userId="c93cf399-3ed7-4230-9282-8831e3fe5ae7" providerId="ADAL" clId="{AC070D5A-9634-470F-980D-6D251619489A}" dt="2023-06-13T14:50:59.706" v="235" actId="700"/>
          <ac:spMkLst>
            <pc:docMk/>
            <pc:sldMk cId="552668864" sldId="354"/>
            <ac:spMk id="419" creationId="{00000000-0000-0000-0000-000000000000}"/>
          </ac:spMkLst>
        </pc:spChg>
        <pc:spChg chg="mod ord">
          <ac:chgData name="GOMEZ, Paula" userId="c93cf399-3ed7-4230-9282-8831e3fe5ae7" providerId="ADAL" clId="{AC070D5A-9634-470F-980D-6D251619489A}" dt="2023-06-13T14:51:40.738" v="248" actId="1076"/>
          <ac:spMkLst>
            <pc:docMk/>
            <pc:sldMk cId="552668864" sldId="354"/>
            <ac:spMk id="420" creationId="{00000000-0000-0000-0000-000000000000}"/>
          </ac:spMkLst>
        </pc:spChg>
        <pc:picChg chg="mod">
          <ac:chgData name="GOMEZ, Paula" userId="c93cf399-3ed7-4230-9282-8831e3fe5ae7" providerId="ADAL" clId="{AC070D5A-9634-470F-980D-6D251619489A}" dt="2023-06-13T14:40:28.558" v="0"/>
          <ac:picMkLst>
            <pc:docMk/>
            <pc:sldMk cId="552668864" sldId="354"/>
            <ac:picMk id="421" creationId="{00000000-0000-0000-0000-000000000000}"/>
          </ac:picMkLst>
        </pc:picChg>
        <pc:picChg chg="mod">
          <ac:chgData name="GOMEZ, Paula" userId="c93cf399-3ed7-4230-9282-8831e3fe5ae7" providerId="ADAL" clId="{AC070D5A-9634-470F-980D-6D251619489A}" dt="2023-06-13T14:40:28.558" v="0"/>
          <ac:picMkLst>
            <pc:docMk/>
            <pc:sldMk cId="552668864" sldId="354"/>
            <ac:picMk id="422" creationId="{00000000-0000-0000-0000-000000000000}"/>
          </ac:picMkLst>
        </pc:picChg>
      </pc:sldChg>
      <pc:sldChg chg="modSp mod modClrScheme chgLayout">
        <pc:chgData name="GOMEZ, Paula" userId="c93cf399-3ed7-4230-9282-8831e3fe5ae7" providerId="ADAL" clId="{AC070D5A-9634-470F-980D-6D251619489A}" dt="2023-06-13T15:00:11.028" v="388" actId="255"/>
        <pc:sldMkLst>
          <pc:docMk/>
          <pc:sldMk cId="2160349539" sldId="355"/>
        </pc:sldMkLst>
        <pc:spChg chg="mod ord">
          <ac:chgData name="GOMEZ, Paula" userId="c93cf399-3ed7-4230-9282-8831e3fe5ae7" providerId="ADAL" clId="{AC070D5A-9634-470F-980D-6D251619489A}" dt="2023-06-13T14:50:03.503" v="221" actId="700"/>
          <ac:spMkLst>
            <pc:docMk/>
            <pc:sldMk cId="2160349539" sldId="355"/>
            <ac:spMk id="411" creationId="{00000000-0000-0000-0000-000000000000}"/>
          </ac:spMkLst>
        </pc:spChg>
        <pc:spChg chg="mod ord">
          <ac:chgData name="GOMEZ, Paula" userId="c93cf399-3ed7-4230-9282-8831e3fe5ae7" providerId="ADAL" clId="{AC070D5A-9634-470F-980D-6D251619489A}" dt="2023-06-13T15:00:11.028" v="388" actId="255"/>
          <ac:spMkLst>
            <pc:docMk/>
            <pc:sldMk cId="2160349539" sldId="355"/>
            <ac:spMk id="412" creationId="{00000000-0000-0000-0000-000000000000}"/>
          </ac:spMkLst>
        </pc:spChg>
        <pc:spChg chg="mod ord">
          <ac:chgData name="GOMEZ, Paula" userId="c93cf399-3ed7-4230-9282-8831e3fe5ae7" providerId="ADAL" clId="{AC070D5A-9634-470F-980D-6D251619489A}" dt="2023-06-13T14:50:30.345" v="231" actId="255"/>
          <ac:spMkLst>
            <pc:docMk/>
            <pc:sldMk cId="2160349539" sldId="355"/>
            <ac:spMk id="413" creationId="{00000000-0000-0000-0000-000000000000}"/>
          </ac:spMkLst>
        </pc:spChg>
        <pc:spChg chg="mod">
          <ac:chgData name="GOMEZ, Paula" userId="c93cf399-3ed7-4230-9282-8831e3fe5ae7" providerId="ADAL" clId="{AC070D5A-9634-470F-980D-6D251619489A}" dt="2023-06-13T14:50:50.318" v="234" actId="14100"/>
          <ac:spMkLst>
            <pc:docMk/>
            <pc:sldMk cId="2160349539" sldId="355"/>
            <ac:spMk id="417" creationId="{00000000-0000-0000-0000-000000000000}"/>
          </ac:spMkLst>
        </pc:spChg>
        <pc:picChg chg="mod">
          <ac:chgData name="GOMEZ, Paula" userId="c93cf399-3ed7-4230-9282-8831e3fe5ae7" providerId="ADAL" clId="{AC070D5A-9634-470F-980D-6D251619489A}" dt="2023-06-13T14:40:28.558" v="0"/>
          <ac:picMkLst>
            <pc:docMk/>
            <pc:sldMk cId="2160349539" sldId="355"/>
            <ac:picMk id="414" creationId="{00000000-0000-0000-0000-000000000000}"/>
          </ac:picMkLst>
        </pc:picChg>
        <pc:picChg chg="mod">
          <ac:chgData name="GOMEZ, Paula" userId="c93cf399-3ed7-4230-9282-8831e3fe5ae7" providerId="ADAL" clId="{AC070D5A-9634-470F-980D-6D251619489A}" dt="2023-06-13T14:40:28.558" v="0"/>
          <ac:picMkLst>
            <pc:docMk/>
            <pc:sldMk cId="2160349539" sldId="355"/>
            <ac:picMk id="415" creationId="{00000000-0000-0000-0000-000000000000}"/>
          </ac:picMkLst>
        </pc:picChg>
        <pc:picChg chg="mod">
          <ac:chgData name="GOMEZ, Paula" userId="c93cf399-3ed7-4230-9282-8831e3fe5ae7" providerId="ADAL" clId="{AC070D5A-9634-470F-980D-6D251619489A}" dt="2023-06-13T14:40:28.558" v="0"/>
          <ac:picMkLst>
            <pc:docMk/>
            <pc:sldMk cId="2160349539" sldId="355"/>
            <ac:picMk id="416" creationId="{00000000-0000-0000-0000-000000000000}"/>
          </ac:picMkLst>
        </pc:picChg>
      </pc:sldChg>
      <pc:sldChg chg="modSp mod modClrScheme chgLayout">
        <pc:chgData name="GOMEZ, Paula" userId="c93cf399-3ed7-4230-9282-8831e3fe5ae7" providerId="ADAL" clId="{AC070D5A-9634-470F-980D-6D251619489A}" dt="2023-06-13T15:03:03.076" v="433" actId="14100"/>
        <pc:sldMkLst>
          <pc:docMk/>
          <pc:sldMk cId="3907148127" sldId="356"/>
        </pc:sldMkLst>
        <pc:spChg chg="mod ord">
          <ac:chgData name="GOMEZ, Paula" userId="c93cf399-3ed7-4230-9282-8831e3fe5ae7" providerId="ADAL" clId="{AC070D5A-9634-470F-980D-6D251619489A}" dt="2023-06-13T15:02:54.157" v="431" actId="700"/>
          <ac:spMkLst>
            <pc:docMk/>
            <pc:sldMk cId="3907148127" sldId="356"/>
            <ac:spMk id="480" creationId="{00000000-0000-0000-0000-000000000000}"/>
          </ac:spMkLst>
        </pc:spChg>
        <pc:spChg chg="mod">
          <ac:chgData name="GOMEZ, Paula" userId="c93cf399-3ed7-4230-9282-8831e3fe5ae7" providerId="ADAL" clId="{AC070D5A-9634-470F-980D-6D251619489A}" dt="2023-06-13T15:03:00.174" v="432" actId="14100"/>
          <ac:spMkLst>
            <pc:docMk/>
            <pc:sldMk cId="3907148127" sldId="356"/>
            <ac:spMk id="481" creationId="{00000000-0000-0000-0000-000000000000}"/>
          </ac:spMkLst>
        </pc:spChg>
        <pc:picChg chg="mod">
          <ac:chgData name="GOMEZ, Paula" userId="c93cf399-3ed7-4230-9282-8831e3fe5ae7" providerId="ADAL" clId="{AC070D5A-9634-470F-980D-6D251619489A}" dt="2023-06-13T15:03:03.076" v="433" actId="14100"/>
          <ac:picMkLst>
            <pc:docMk/>
            <pc:sldMk cId="3907148127" sldId="356"/>
            <ac:picMk id="482" creationId="{00000000-0000-0000-0000-000000000000}"/>
          </ac:picMkLst>
        </pc:picChg>
      </pc:sldChg>
      <pc:sldChg chg="modSp mod modClrScheme chgLayout">
        <pc:chgData name="GOMEZ, Paula" userId="c93cf399-3ed7-4230-9282-8831e3fe5ae7" providerId="ADAL" clId="{AC070D5A-9634-470F-980D-6D251619489A}" dt="2023-06-13T15:02:25.692" v="429" actId="1076"/>
        <pc:sldMkLst>
          <pc:docMk/>
          <pc:sldMk cId="1022815270" sldId="357"/>
        </pc:sldMkLst>
        <pc:spChg chg="mod ord">
          <ac:chgData name="GOMEZ, Paula" userId="c93cf399-3ed7-4230-9282-8831e3fe5ae7" providerId="ADAL" clId="{AC070D5A-9634-470F-980D-6D251619489A}" dt="2023-06-13T15:02:12.151" v="425" actId="700"/>
          <ac:spMkLst>
            <pc:docMk/>
            <pc:sldMk cId="1022815270" sldId="357"/>
            <ac:spMk id="473" creationId="{00000000-0000-0000-0000-000000000000}"/>
          </ac:spMkLst>
        </pc:spChg>
        <pc:spChg chg="mod">
          <ac:chgData name="GOMEZ, Paula" userId="c93cf399-3ed7-4230-9282-8831e3fe5ae7" providerId="ADAL" clId="{AC070D5A-9634-470F-980D-6D251619489A}" dt="2023-06-13T15:02:25.692" v="429" actId="1076"/>
          <ac:spMkLst>
            <pc:docMk/>
            <pc:sldMk cId="1022815270" sldId="357"/>
            <ac:spMk id="478" creationId="{00000000-0000-0000-0000-000000000000}"/>
          </ac:spMkLst>
        </pc:spChg>
        <pc:picChg chg="mod">
          <ac:chgData name="GOMEZ, Paula" userId="c93cf399-3ed7-4230-9282-8831e3fe5ae7" providerId="ADAL" clId="{AC070D5A-9634-470F-980D-6D251619489A}" dt="2023-06-13T15:01:49.308" v="420" actId="1076"/>
          <ac:picMkLst>
            <pc:docMk/>
            <pc:sldMk cId="1022815270" sldId="357"/>
            <ac:picMk id="475" creationId="{00000000-0000-0000-0000-000000000000}"/>
          </ac:picMkLst>
        </pc:picChg>
        <pc:picChg chg="mod">
          <ac:chgData name="GOMEZ, Paula" userId="c93cf399-3ed7-4230-9282-8831e3fe5ae7" providerId="ADAL" clId="{AC070D5A-9634-470F-980D-6D251619489A}" dt="2023-06-13T15:01:59.964" v="424" actId="1076"/>
          <ac:picMkLst>
            <pc:docMk/>
            <pc:sldMk cId="1022815270" sldId="357"/>
            <ac:picMk id="476" creationId="{00000000-0000-0000-0000-000000000000}"/>
          </ac:picMkLst>
        </pc:picChg>
        <pc:picChg chg="mod">
          <ac:chgData name="GOMEZ, Paula" userId="c93cf399-3ed7-4230-9282-8831e3fe5ae7" providerId="ADAL" clId="{AC070D5A-9634-470F-980D-6D251619489A}" dt="2023-06-13T15:01:54.580" v="422" actId="1076"/>
          <ac:picMkLst>
            <pc:docMk/>
            <pc:sldMk cId="1022815270" sldId="357"/>
            <ac:picMk id="477" creationId="{00000000-0000-0000-0000-000000000000}"/>
          </ac:picMkLst>
        </pc:picChg>
      </pc:sldChg>
      <pc:sldChg chg="modSp">
        <pc:chgData name="GOMEZ, Paula" userId="c93cf399-3ed7-4230-9282-8831e3fe5ae7" providerId="ADAL" clId="{AC070D5A-9634-470F-980D-6D251619489A}" dt="2023-06-13T14:42:24.054" v="67"/>
        <pc:sldMkLst>
          <pc:docMk/>
          <pc:sldMk cId="903010480" sldId="358"/>
        </pc:sldMkLst>
        <pc:spChg chg="mod">
          <ac:chgData name="GOMEZ, Paula" userId="c93cf399-3ed7-4230-9282-8831e3fe5ae7" providerId="ADAL" clId="{AC070D5A-9634-470F-980D-6D251619489A}" dt="2023-06-13T14:40:28.558" v="0"/>
          <ac:spMkLst>
            <pc:docMk/>
            <pc:sldMk cId="903010480" sldId="358"/>
            <ac:spMk id="2" creationId="{4A5F1DB8-19E5-A3D6-4B5A-4ED88EB54FDE}"/>
          </ac:spMkLst>
        </pc:spChg>
        <pc:spChg chg="mod">
          <ac:chgData name="GOMEZ, Paula" userId="c93cf399-3ed7-4230-9282-8831e3fe5ae7" providerId="ADAL" clId="{AC070D5A-9634-470F-980D-6D251619489A}" dt="2023-06-13T14:42:24.054" v="67"/>
          <ac:spMkLst>
            <pc:docMk/>
            <pc:sldMk cId="903010480" sldId="358"/>
            <ac:spMk id="467" creationId="{00000000-0000-0000-0000-000000000000}"/>
          </ac:spMkLst>
        </pc:spChg>
        <pc:spChg chg="mod">
          <ac:chgData name="GOMEZ, Paula" userId="c93cf399-3ed7-4230-9282-8831e3fe5ae7" providerId="ADAL" clId="{AC070D5A-9634-470F-980D-6D251619489A}" dt="2023-06-13T14:40:28.558" v="0"/>
          <ac:spMkLst>
            <pc:docMk/>
            <pc:sldMk cId="903010480" sldId="358"/>
            <ac:spMk id="468" creationId="{00000000-0000-0000-0000-000000000000}"/>
          </ac:spMkLst>
        </pc:spChg>
        <pc:picChg chg="mod">
          <ac:chgData name="GOMEZ, Paula" userId="c93cf399-3ed7-4230-9282-8831e3fe5ae7" providerId="ADAL" clId="{AC070D5A-9634-470F-980D-6D251619489A}" dt="2023-06-13T14:40:28.558" v="0"/>
          <ac:picMkLst>
            <pc:docMk/>
            <pc:sldMk cId="903010480" sldId="358"/>
            <ac:picMk id="469" creationId="{00000000-0000-0000-0000-000000000000}"/>
          </ac:picMkLst>
        </pc:picChg>
        <pc:picChg chg="mod">
          <ac:chgData name="GOMEZ, Paula" userId="c93cf399-3ed7-4230-9282-8831e3fe5ae7" providerId="ADAL" clId="{AC070D5A-9634-470F-980D-6D251619489A}" dt="2023-06-13T14:40:28.558" v="0"/>
          <ac:picMkLst>
            <pc:docMk/>
            <pc:sldMk cId="903010480" sldId="358"/>
            <ac:picMk id="470" creationId="{00000000-0000-0000-0000-000000000000}"/>
          </ac:picMkLst>
        </pc:picChg>
      </pc:sldChg>
      <pc:sldChg chg="addSp delSp modSp mod modClrScheme chgLayout">
        <pc:chgData name="GOMEZ, Paula" userId="c93cf399-3ed7-4230-9282-8831e3fe5ae7" providerId="ADAL" clId="{AC070D5A-9634-470F-980D-6D251619489A}" dt="2023-06-13T14:55:37.290" v="301" actId="14100"/>
        <pc:sldMkLst>
          <pc:docMk/>
          <pc:sldMk cId="3035319530" sldId="359"/>
        </pc:sldMkLst>
        <pc:spChg chg="add del mod ord">
          <ac:chgData name="GOMEZ, Paula" userId="c93cf399-3ed7-4230-9282-8831e3fe5ae7" providerId="ADAL" clId="{AC070D5A-9634-470F-980D-6D251619489A}" dt="2023-06-13T14:55:09.330" v="297" actId="478"/>
          <ac:spMkLst>
            <pc:docMk/>
            <pc:sldMk cId="3035319530" sldId="359"/>
            <ac:spMk id="2" creationId="{0984E418-6B6D-4887-A4F0-BEE858F0DF0F}"/>
          </ac:spMkLst>
        </pc:spChg>
        <pc:spChg chg="mod ord">
          <ac:chgData name="GOMEZ, Paula" userId="c93cf399-3ed7-4230-9282-8831e3fe5ae7" providerId="ADAL" clId="{AC070D5A-9634-470F-980D-6D251619489A}" dt="2023-06-13T14:55:01.547" v="294" actId="700"/>
          <ac:spMkLst>
            <pc:docMk/>
            <pc:sldMk cId="3035319530" sldId="359"/>
            <ac:spMk id="462" creationId="{00000000-0000-0000-0000-000000000000}"/>
          </ac:spMkLst>
        </pc:spChg>
        <pc:spChg chg="mod ord">
          <ac:chgData name="GOMEZ, Paula" userId="c93cf399-3ed7-4230-9282-8831e3fe5ae7" providerId="ADAL" clId="{AC070D5A-9634-470F-980D-6D251619489A}" dt="2023-06-13T14:55:31.546" v="299" actId="1076"/>
          <ac:spMkLst>
            <pc:docMk/>
            <pc:sldMk cId="3035319530" sldId="359"/>
            <ac:spMk id="463" creationId="{00000000-0000-0000-0000-000000000000}"/>
          </ac:spMkLst>
        </pc:spChg>
        <pc:picChg chg="mod">
          <ac:chgData name="GOMEZ, Paula" userId="c93cf399-3ed7-4230-9282-8831e3fe5ae7" providerId="ADAL" clId="{AC070D5A-9634-470F-980D-6D251619489A}" dt="2023-06-13T14:55:25.146" v="298" actId="14100"/>
          <ac:picMkLst>
            <pc:docMk/>
            <pc:sldMk cId="3035319530" sldId="359"/>
            <ac:picMk id="461" creationId="{00000000-0000-0000-0000-000000000000}"/>
          </ac:picMkLst>
        </pc:picChg>
        <pc:picChg chg="mod">
          <ac:chgData name="GOMEZ, Paula" userId="c93cf399-3ed7-4230-9282-8831e3fe5ae7" providerId="ADAL" clId="{AC070D5A-9634-470F-980D-6D251619489A}" dt="2023-06-13T14:55:37.290" v="301" actId="14100"/>
          <ac:picMkLst>
            <pc:docMk/>
            <pc:sldMk cId="3035319530" sldId="359"/>
            <ac:picMk id="465" creationId="{00000000-0000-0000-0000-000000000000}"/>
          </ac:picMkLst>
        </pc:picChg>
      </pc:sldChg>
      <pc:sldChg chg="modSp mod">
        <pc:chgData name="GOMEZ, Paula" userId="c93cf399-3ed7-4230-9282-8831e3fe5ae7" providerId="ADAL" clId="{AC070D5A-9634-470F-980D-6D251619489A}" dt="2023-06-13T14:54:50.426" v="293" actId="1076"/>
        <pc:sldMkLst>
          <pc:docMk/>
          <pc:sldMk cId="283404047" sldId="360"/>
        </pc:sldMkLst>
        <pc:spChg chg="mod">
          <ac:chgData name="GOMEZ, Paula" userId="c93cf399-3ed7-4230-9282-8831e3fe5ae7" providerId="ADAL" clId="{AC070D5A-9634-470F-980D-6D251619489A}" dt="2023-06-13T14:42:24.054" v="67"/>
          <ac:spMkLst>
            <pc:docMk/>
            <pc:sldMk cId="283404047" sldId="360"/>
            <ac:spMk id="457" creationId="{00000000-0000-0000-0000-000000000000}"/>
          </ac:spMkLst>
        </pc:spChg>
        <pc:spChg chg="mod">
          <ac:chgData name="GOMEZ, Paula" userId="c93cf399-3ed7-4230-9282-8831e3fe5ae7" providerId="ADAL" clId="{AC070D5A-9634-470F-980D-6D251619489A}" dt="2023-06-13T14:54:40.420" v="290" actId="14100"/>
          <ac:spMkLst>
            <pc:docMk/>
            <pc:sldMk cId="283404047" sldId="360"/>
            <ac:spMk id="459" creationId="{00000000-0000-0000-0000-000000000000}"/>
          </ac:spMkLst>
        </pc:spChg>
        <pc:picChg chg="mod">
          <ac:chgData name="GOMEZ, Paula" userId="c93cf399-3ed7-4230-9282-8831e3fe5ae7" providerId="ADAL" clId="{AC070D5A-9634-470F-980D-6D251619489A}" dt="2023-06-13T14:54:34.211" v="289" actId="1035"/>
          <ac:picMkLst>
            <pc:docMk/>
            <pc:sldMk cId="283404047" sldId="360"/>
            <ac:picMk id="456" creationId="{00000000-0000-0000-0000-000000000000}"/>
          </ac:picMkLst>
        </pc:picChg>
        <pc:picChg chg="mod">
          <ac:chgData name="GOMEZ, Paula" userId="c93cf399-3ed7-4230-9282-8831e3fe5ae7" providerId="ADAL" clId="{AC070D5A-9634-470F-980D-6D251619489A}" dt="2023-06-13T14:54:50.426" v="293" actId="1076"/>
          <ac:picMkLst>
            <pc:docMk/>
            <pc:sldMk cId="283404047" sldId="360"/>
            <ac:picMk id="458" creationId="{00000000-0000-0000-0000-000000000000}"/>
          </ac:picMkLst>
        </pc:picChg>
      </pc:sldChg>
      <pc:sldChg chg="modSp mod">
        <pc:chgData name="GOMEZ, Paula" userId="c93cf399-3ed7-4230-9282-8831e3fe5ae7" providerId="ADAL" clId="{AC070D5A-9634-470F-980D-6D251619489A}" dt="2023-06-13T15:01:36.396" v="418" actId="1037"/>
        <pc:sldMkLst>
          <pc:docMk/>
          <pc:sldMk cId="1132550178" sldId="361"/>
        </pc:sldMkLst>
        <pc:spChg chg="mod">
          <ac:chgData name="GOMEZ, Paula" userId="c93cf399-3ed7-4230-9282-8831e3fe5ae7" providerId="ADAL" clId="{AC070D5A-9634-470F-980D-6D251619489A}" dt="2023-06-13T14:42:24.054" v="67"/>
          <ac:spMkLst>
            <pc:docMk/>
            <pc:sldMk cId="1132550178" sldId="361"/>
            <ac:spMk id="449" creationId="{00000000-0000-0000-0000-000000000000}"/>
          </ac:spMkLst>
        </pc:spChg>
        <pc:spChg chg="mod">
          <ac:chgData name="GOMEZ, Paula" userId="c93cf399-3ed7-4230-9282-8831e3fe5ae7" providerId="ADAL" clId="{AC070D5A-9634-470F-980D-6D251619489A}" dt="2023-06-13T14:54:18.219" v="286" actId="14100"/>
          <ac:spMkLst>
            <pc:docMk/>
            <pc:sldMk cId="1132550178" sldId="361"/>
            <ac:spMk id="454" creationId="{00000000-0000-0000-0000-000000000000}"/>
          </ac:spMkLst>
        </pc:spChg>
        <pc:picChg chg="mod">
          <ac:chgData name="GOMEZ, Paula" userId="c93cf399-3ed7-4230-9282-8831e3fe5ae7" providerId="ADAL" clId="{AC070D5A-9634-470F-980D-6D251619489A}" dt="2023-06-13T14:54:15.083" v="285" actId="14100"/>
          <ac:picMkLst>
            <pc:docMk/>
            <pc:sldMk cId="1132550178" sldId="361"/>
            <ac:picMk id="448" creationId="{00000000-0000-0000-0000-000000000000}"/>
          </ac:picMkLst>
        </pc:picChg>
        <pc:picChg chg="mod">
          <ac:chgData name="GOMEZ, Paula" userId="c93cf399-3ed7-4230-9282-8831e3fe5ae7" providerId="ADAL" clId="{AC070D5A-9634-470F-980D-6D251619489A}" dt="2023-06-13T15:01:18.412" v="411" actId="14100"/>
          <ac:picMkLst>
            <pc:docMk/>
            <pc:sldMk cId="1132550178" sldId="361"/>
            <ac:picMk id="450" creationId="{00000000-0000-0000-0000-000000000000}"/>
          </ac:picMkLst>
        </pc:picChg>
        <pc:picChg chg="mod">
          <ac:chgData name="GOMEZ, Paula" userId="c93cf399-3ed7-4230-9282-8831e3fe5ae7" providerId="ADAL" clId="{AC070D5A-9634-470F-980D-6D251619489A}" dt="2023-06-13T15:01:24.740" v="413" actId="14100"/>
          <ac:picMkLst>
            <pc:docMk/>
            <pc:sldMk cId="1132550178" sldId="361"/>
            <ac:picMk id="451" creationId="{00000000-0000-0000-0000-000000000000}"/>
          </ac:picMkLst>
        </pc:picChg>
        <pc:picChg chg="mod">
          <ac:chgData name="GOMEZ, Paula" userId="c93cf399-3ed7-4230-9282-8831e3fe5ae7" providerId="ADAL" clId="{AC070D5A-9634-470F-980D-6D251619489A}" dt="2023-06-13T15:01:36.396" v="418" actId="1037"/>
          <ac:picMkLst>
            <pc:docMk/>
            <pc:sldMk cId="1132550178" sldId="361"/>
            <ac:picMk id="452" creationId="{00000000-0000-0000-0000-000000000000}"/>
          </ac:picMkLst>
        </pc:picChg>
        <pc:picChg chg="mod">
          <ac:chgData name="GOMEZ, Paula" userId="c93cf399-3ed7-4230-9282-8831e3fe5ae7" providerId="ADAL" clId="{AC070D5A-9634-470F-980D-6D251619489A}" dt="2023-06-13T15:01:21.532" v="412" actId="14100"/>
          <ac:picMkLst>
            <pc:docMk/>
            <pc:sldMk cId="1132550178" sldId="361"/>
            <ac:picMk id="453" creationId="{00000000-0000-0000-0000-000000000000}"/>
          </ac:picMkLst>
        </pc:picChg>
      </pc:sldChg>
      <pc:sldChg chg="modSp mod">
        <pc:chgData name="GOMEZ, Paula" userId="c93cf399-3ed7-4230-9282-8831e3fe5ae7" providerId="ADAL" clId="{AC070D5A-9634-470F-980D-6D251619489A}" dt="2023-06-13T15:01:07.614" v="410" actId="1035"/>
        <pc:sldMkLst>
          <pc:docMk/>
          <pc:sldMk cId="1100311392" sldId="362"/>
        </pc:sldMkLst>
        <pc:spChg chg="mod">
          <ac:chgData name="GOMEZ, Paula" userId="c93cf399-3ed7-4230-9282-8831e3fe5ae7" providerId="ADAL" clId="{AC070D5A-9634-470F-980D-6D251619489A}" dt="2023-06-13T14:42:24.054" v="67"/>
          <ac:spMkLst>
            <pc:docMk/>
            <pc:sldMk cId="1100311392" sldId="362"/>
            <ac:spMk id="439" creationId="{00000000-0000-0000-0000-000000000000}"/>
          </ac:spMkLst>
        </pc:spChg>
        <pc:spChg chg="mod">
          <ac:chgData name="GOMEZ, Paula" userId="c93cf399-3ed7-4230-9282-8831e3fe5ae7" providerId="ADAL" clId="{AC070D5A-9634-470F-980D-6D251619489A}" dt="2023-06-13T14:40:28.558" v="0"/>
          <ac:spMkLst>
            <pc:docMk/>
            <pc:sldMk cId="1100311392" sldId="362"/>
            <ac:spMk id="440" creationId="{00000000-0000-0000-0000-000000000000}"/>
          </ac:spMkLst>
        </pc:spChg>
        <pc:spChg chg="mod">
          <ac:chgData name="GOMEZ, Paula" userId="c93cf399-3ed7-4230-9282-8831e3fe5ae7" providerId="ADAL" clId="{AC070D5A-9634-470F-980D-6D251619489A}" dt="2023-06-13T14:40:28.558" v="0"/>
          <ac:spMkLst>
            <pc:docMk/>
            <pc:sldMk cId="1100311392" sldId="362"/>
            <ac:spMk id="445" creationId="{00000000-0000-0000-0000-000000000000}"/>
          </ac:spMkLst>
        </pc:spChg>
        <pc:spChg chg="mod">
          <ac:chgData name="GOMEZ, Paula" userId="c93cf399-3ed7-4230-9282-8831e3fe5ae7" providerId="ADAL" clId="{AC070D5A-9634-470F-980D-6D251619489A}" dt="2023-06-13T14:54:07.475" v="284" actId="14100"/>
          <ac:spMkLst>
            <pc:docMk/>
            <pc:sldMk cId="1100311392" sldId="362"/>
            <ac:spMk id="446" creationId="{00000000-0000-0000-0000-000000000000}"/>
          </ac:spMkLst>
        </pc:spChg>
        <pc:picChg chg="mod">
          <ac:chgData name="GOMEZ, Paula" userId="c93cf399-3ed7-4230-9282-8831e3fe5ae7" providerId="ADAL" clId="{AC070D5A-9634-470F-980D-6D251619489A}" dt="2023-06-13T14:54:01.347" v="282" actId="14100"/>
          <ac:picMkLst>
            <pc:docMk/>
            <pc:sldMk cId="1100311392" sldId="362"/>
            <ac:picMk id="438" creationId="{00000000-0000-0000-0000-000000000000}"/>
          </ac:picMkLst>
        </pc:picChg>
        <pc:picChg chg="mod">
          <ac:chgData name="GOMEZ, Paula" userId="c93cf399-3ed7-4230-9282-8831e3fe5ae7" providerId="ADAL" clId="{AC070D5A-9634-470F-980D-6D251619489A}" dt="2023-06-13T15:00:47.251" v="394" actId="14100"/>
          <ac:picMkLst>
            <pc:docMk/>
            <pc:sldMk cId="1100311392" sldId="362"/>
            <ac:picMk id="441" creationId="{00000000-0000-0000-0000-000000000000}"/>
          </ac:picMkLst>
        </pc:picChg>
        <pc:picChg chg="mod">
          <ac:chgData name="GOMEZ, Paula" userId="c93cf399-3ed7-4230-9282-8831e3fe5ae7" providerId="ADAL" clId="{AC070D5A-9634-470F-980D-6D251619489A}" dt="2023-06-13T15:00:56.217" v="396" actId="14100"/>
          <ac:picMkLst>
            <pc:docMk/>
            <pc:sldMk cId="1100311392" sldId="362"/>
            <ac:picMk id="442" creationId="{00000000-0000-0000-0000-000000000000}"/>
          </ac:picMkLst>
        </pc:picChg>
        <pc:picChg chg="mod">
          <ac:chgData name="GOMEZ, Paula" userId="c93cf399-3ed7-4230-9282-8831e3fe5ae7" providerId="ADAL" clId="{AC070D5A-9634-470F-980D-6D251619489A}" dt="2023-06-13T15:00:52.876" v="395" actId="14100"/>
          <ac:picMkLst>
            <pc:docMk/>
            <pc:sldMk cId="1100311392" sldId="362"/>
            <ac:picMk id="443" creationId="{00000000-0000-0000-0000-000000000000}"/>
          </ac:picMkLst>
        </pc:picChg>
        <pc:picChg chg="mod">
          <ac:chgData name="GOMEZ, Paula" userId="c93cf399-3ed7-4230-9282-8831e3fe5ae7" providerId="ADAL" clId="{AC070D5A-9634-470F-980D-6D251619489A}" dt="2023-06-13T15:01:07.614" v="410" actId="1035"/>
          <ac:picMkLst>
            <pc:docMk/>
            <pc:sldMk cId="1100311392" sldId="362"/>
            <ac:picMk id="444" creationId="{00000000-0000-0000-0000-000000000000}"/>
          </ac:picMkLst>
        </pc:picChg>
      </pc:sldChg>
      <pc:sldChg chg="modSp mod modClrScheme chgLayout">
        <pc:chgData name="GOMEZ, Paula" userId="c93cf399-3ed7-4230-9282-8831e3fe5ae7" providerId="ADAL" clId="{AC070D5A-9634-470F-980D-6D251619489A}" dt="2023-06-13T14:53:41.150" v="278" actId="2711"/>
        <pc:sldMkLst>
          <pc:docMk/>
          <pc:sldMk cId="3949582365" sldId="363"/>
        </pc:sldMkLst>
        <pc:spChg chg="mod ord">
          <ac:chgData name="GOMEZ, Paula" userId="c93cf399-3ed7-4230-9282-8831e3fe5ae7" providerId="ADAL" clId="{AC070D5A-9634-470F-980D-6D251619489A}" dt="2023-06-13T14:51:14.845" v="238" actId="700"/>
          <ac:spMkLst>
            <pc:docMk/>
            <pc:sldMk cId="3949582365" sldId="363"/>
            <ac:spMk id="434" creationId="{00000000-0000-0000-0000-000000000000}"/>
          </ac:spMkLst>
        </pc:spChg>
        <pc:spChg chg="mod">
          <ac:chgData name="GOMEZ, Paula" userId="c93cf399-3ed7-4230-9282-8831e3fe5ae7" providerId="ADAL" clId="{AC070D5A-9634-470F-980D-6D251619489A}" dt="2023-06-13T14:53:41.150" v="278" actId="2711"/>
          <ac:spMkLst>
            <pc:docMk/>
            <pc:sldMk cId="3949582365" sldId="363"/>
            <ac:spMk id="435" creationId="{00000000-0000-0000-0000-000000000000}"/>
          </ac:spMkLst>
        </pc:spChg>
        <pc:spChg chg="mod">
          <ac:chgData name="GOMEZ, Paula" userId="c93cf399-3ed7-4230-9282-8831e3fe5ae7" providerId="ADAL" clId="{AC070D5A-9634-470F-980D-6D251619489A}" dt="2023-06-13T14:53:01.541" v="270" actId="255"/>
          <ac:spMkLst>
            <pc:docMk/>
            <pc:sldMk cId="3949582365" sldId="363"/>
            <ac:spMk id="436" creationId="{00000000-0000-0000-0000-000000000000}"/>
          </ac:spMkLst>
        </pc:spChg>
      </pc:sldChg>
      <pc:sldChg chg="modSp mod modClrScheme chgLayout">
        <pc:chgData name="GOMEZ, Paula" userId="c93cf399-3ed7-4230-9282-8831e3fe5ae7" providerId="ADAL" clId="{AC070D5A-9634-470F-980D-6D251619489A}" dt="2023-06-13T14:56:29.306" v="313" actId="255"/>
        <pc:sldMkLst>
          <pc:docMk/>
          <pc:sldMk cId="2221861613" sldId="364"/>
        </pc:sldMkLst>
        <pc:spChg chg="mod ord">
          <ac:chgData name="GOMEZ, Paula" userId="c93cf399-3ed7-4230-9282-8831e3fe5ae7" providerId="ADAL" clId="{AC070D5A-9634-470F-980D-6D251619489A}" dt="2023-06-13T14:56:07.346" v="305" actId="700"/>
          <ac:spMkLst>
            <pc:docMk/>
            <pc:sldMk cId="2221861613" sldId="364"/>
            <ac:spMk id="487" creationId="{00000000-0000-0000-0000-000000000000}"/>
          </ac:spMkLst>
        </pc:spChg>
        <pc:spChg chg="mod ord">
          <ac:chgData name="GOMEZ, Paula" userId="c93cf399-3ed7-4230-9282-8831e3fe5ae7" providerId="ADAL" clId="{AC070D5A-9634-470F-980D-6D251619489A}" dt="2023-06-13T14:56:12.995" v="307" actId="207"/>
          <ac:spMkLst>
            <pc:docMk/>
            <pc:sldMk cId="2221861613" sldId="364"/>
            <ac:spMk id="488" creationId="{00000000-0000-0000-0000-000000000000}"/>
          </ac:spMkLst>
        </pc:spChg>
        <pc:spChg chg="mod ord">
          <ac:chgData name="GOMEZ, Paula" userId="c93cf399-3ed7-4230-9282-8831e3fe5ae7" providerId="ADAL" clId="{AC070D5A-9634-470F-980D-6D251619489A}" dt="2023-06-13T14:56:29.306" v="313" actId="255"/>
          <ac:spMkLst>
            <pc:docMk/>
            <pc:sldMk cId="2221861613" sldId="364"/>
            <ac:spMk id="489" creationId="{00000000-0000-0000-0000-000000000000}"/>
          </ac:spMkLst>
        </pc:spChg>
      </pc:sldChg>
      <pc:sldChg chg="modSp mod">
        <pc:chgData name="GOMEZ, Paula" userId="c93cf399-3ed7-4230-9282-8831e3fe5ae7" providerId="ADAL" clId="{AC070D5A-9634-470F-980D-6D251619489A}" dt="2023-06-13T14:56:02.548" v="304" actId="255"/>
        <pc:sldMkLst>
          <pc:docMk/>
          <pc:sldMk cId="953898470" sldId="365"/>
        </pc:sldMkLst>
        <pc:spChg chg="mod">
          <ac:chgData name="GOMEZ, Paula" userId="c93cf399-3ed7-4230-9282-8831e3fe5ae7" providerId="ADAL" clId="{AC070D5A-9634-470F-980D-6D251619489A}" dt="2023-06-13T14:42:24.054" v="67"/>
          <ac:spMkLst>
            <pc:docMk/>
            <pc:sldMk cId="953898470" sldId="365"/>
            <ac:spMk id="484" creationId="{00000000-0000-0000-0000-000000000000}"/>
          </ac:spMkLst>
        </pc:spChg>
        <pc:spChg chg="mod">
          <ac:chgData name="GOMEZ, Paula" userId="c93cf399-3ed7-4230-9282-8831e3fe5ae7" providerId="ADAL" clId="{AC070D5A-9634-470F-980D-6D251619489A}" dt="2023-06-13T14:56:02.548" v="304" actId="255"/>
          <ac:spMkLst>
            <pc:docMk/>
            <pc:sldMk cId="953898470" sldId="365"/>
            <ac:spMk id="485" creationId="{00000000-0000-0000-0000-000000000000}"/>
          </ac:spMkLst>
        </pc:spChg>
      </pc:sldChg>
      <pc:sldChg chg="modSp mod">
        <pc:chgData name="GOMEZ, Paula" userId="c93cf399-3ed7-4230-9282-8831e3fe5ae7" providerId="ADAL" clId="{AC070D5A-9634-470F-980D-6D251619489A}" dt="2023-06-13T14:57:10.693" v="323" actId="255"/>
        <pc:sldMkLst>
          <pc:docMk/>
          <pc:sldMk cId="3084685504" sldId="366"/>
        </pc:sldMkLst>
        <pc:spChg chg="mod">
          <ac:chgData name="GOMEZ, Paula" userId="c93cf399-3ed7-4230-9282-8831e3fe5ae7" providerId="ADAL" clId="{AC070D5A-9634-470F-980D-6D251619489A}" dt="2023-06-13T14:42:24.054" v="67"/>
          <ac:spMkLst>
            <pc:docMk/>
            <pc:sldMk cId="3084685504" sldId="366"/>
            <ac:spMk id="504" creationId="{00000000-0000-0000-0000-000000000000}"/>
          </ac:spMkLst>
        </pc:spChg>
        <pc:spChg chg="mod">
          <ac:chgData name="GOMEZ, Paula" userId="c93cf399-3ed7-4230-9282-8831e3fe5ae7" providerId="ADAL" clId="{AC070D5A-9634-470F-980D-6D251619489A}" dt="2023-06-13T14:57:10.693" v="323" actId="255"/>
          <ac:spMkLst>
            <pc:docMk/>
            <pc:sldMk cId="3084685504" sldId="366"/>
            <ac:spMk id="505" creationId="{00000000-0000-0000-0000-000000000000}"/>
          </ac:spMkLst>
        </pc:spChg>
      </pc:sldChg>
      <pc:sldChg chg="modSp mod modClrScheme chgLayout">
        <pc:chgData name="GOMEZ, Paula" userId="c93cf399-3ed7-4230-9282-8831e3fe5ae7" providerId="ADAL" clId="{AC070D5A-9634-470F-980D-6D251619489A}" dt="2023-06-13T14:57:01.540" v="322" actId="14100"/>
        <pc:sldMkLst>
          <pc:docMk/>
          <pc:sldMk cId="1221393041" sldId="367"/>
        </pc:sldMkLst>
        <pc:spChg chg="mod ord">
          <ac:chgData name="GOMEZ, Paula" userId="c93cf399-3ed7-4230-9282-8831e3fe5ae7" providerId="ADAL" clId="{AC070D5A-9634-470F-980D-6D251619489A}" dt="2023-06-13T14:56:36.260" v="314" actId="700"/>
          <ac:spMkLst>
            <pc:docMk/>
            <pc:sldMk cId="1221393041" sldId="367"/>
            <ac:spMk id="495" creationId="{00000000-0000-0000-0000-000000000000}"/>
          </ac:spMkLst>
        </pc:spChg>
        <pc:spChg chg="mod">
          <ac:chgData name="GOMEZ, Paula" userId="c93cf399-3ed7-4230-9282-8831e3fe5ae7" providerId="ADAL" clId="{AC070D5A-9634-470F-980D-6D251619489A}" dt="2023-06-13T14:40:28.558" v="0"/>
          <ac:spMkLst>
            <pc:docMk/>
            <pc:sldMk cId="1221393041" sldId="367"/>
            <ac:spMk id="497" creationId="{00000000-0000-0000-0000-000000000000}"/>
          </ac:spMkLst>
        </pc:spChg>
        <pc:spChg chg="mod">
          <ac:chgData name="GOMEZ, Paula" userId="c93cf399-3ed7-4230-9282-8831e3fe5ae7" providerId="ADAL" clId="{AC070D5A-9634-470F-980D-6D251619489A}" dt="2023-06-13T14:40:28.558" v="0"/>
          <ac:spMkLst>
            <pc:docMk/>
            <pc:sldMk cId="1221393041" sldId="367"/>
            <ac:spMk id="499" creationId="{00000000-0000-0000-0000-000000000000}"/>
          </ac:spMkLst>
        </pc:spChg>
        <pc:spChg chg="mod">
          <ac:chgData name="GOMEZ, Paula" userId="c93cf399-3ed7-4230-9282-8831e3fe5ae7" providerId="ADAL" clId="{AC070D5A-9634-470F-980D-6D251619489A}" dt="2023-06-13T14:57:01.540" v="322" actId="14100"/>
          <ac:spMkLst>
            <pc:docMk/>
            <pc:sldMk cId="1221393041" sldId="367"/>
            <ac:spMk id="500" creationId="{00000000-0000-0000-0000-000000000000}"/>
          </ac:spMkLst>
        </pc:spChg>
        <pc:spChg chg="mod">
          <ac:chgData name="GOMEZ, Paula" userId="c93cf399-3ed7-4230-9282-8831e3fe5ae7" providerId="ADAL" clId="{AC070D5A-9634-470F-980D-6D251619489A}" dt="2023-06-13T14:40:28.558" v="0"/>
          <ac:spMkLst>
            <pc:docMk/>
            <pc:sldMk cId="1221393041" sldId="367"/>
            <ac:spMk id="501" creationId="{00000000-0000-0000-0000-000000000000}"/>
          </ac:spMkLst>
        </pc:spChg>
        <pc:spChg chg="mod ord">
          <ac:chgData name="GOMEZ, Paula" userId="c93cf399-3ed7-4230-9282-8831e3fe5ae7" providerId="ADAL" clId="{AC070D5A-9634-470F-980D-6D251619489A}" dt="2023-06-13T14:56:49.634" v="319" actId="1076"/>
          <ac:spMkLst>
            <pc:docMk/>
            <pc:sldMk cId="1221393041" sldId="367"/>
            <ac:spMk id="502" creationId="{00000000-0000-0000-0000-000000000000}"/>
          </ac:spMkLst>
        </pc:spChg>
      </pc:sldChg>
      <pc:sldChg chg="modSp mod modClrScheme chgLayout">
        <pc:chgData name="GOMEZ, Paula" userId="c93cf399-3ed7-4230-9282-8831e3fe5ae7" providerId="ADAL" clId="{AC070D5A-9634-470F-980D-6D251619489A}" dt="2023-06-13T15:03:24.367" v="441" actId="1036"/>
        <pc:sldMkLst>
          <pc:docMk/>
          <pc:sldMk cId="488809261" sldId="368"/>
        </pc:sldMkLst>
        <pc:spChg chg="mod ord">
          <ac:chgData name="GOMEZ, Paula" userId="c93cf399-3ed7-4230-9282-8831e3fe5ae7" providerId="ADAL" clId="{AC070D5A-9634-470F-980D-6D251619489A}" dt="2023-06-13T15:03:24.367" v="441" actId="1036"/>
          <ac:spMkLst>
            <pc:docMk/>
            <pc:sldMk cId="488809261" sldId="368"/>
            <ac:spMk id="5" creationId="{FFFDE080-E571-CA1E-D0FB-D7D925EA204F}"/>
          </ac:spMkLst>
        </pc:spChg>
        <pc:spChg chg="mod ord">
          <ac:chgData name="GOMEZ, Paula" userId="c93cf399-3ed7-4230-9282-8831e3fe5ae7" providerId="ADAL" clId="{AC070D5A-9634-470F-980D-6D251619489A}" dt="2023-06-13T14:58:01.553" v="338" actId="700"/>
          <ac:spMkLst>
            <pc:docMk/>
            <pc:sldMk cId="488809261" sldId="368"/>
            <ac:spMk id="514" creationId="{00000000-0000-0000-0000-000000000000}"/>
          </ac:spMkLst>
        </pc:spChg>
        <pc:spChg chg="mod">
          <ac:chgData name="GOMEZ, Paula" userId="c93cf399-3ed7-4230-9282-8831e3fe5ae7" providerId="ADAL" clId="{AC070D5A-9634-470F-980D-6D251619489A}" dt="2023-06-13T14:40:28.558" v="0"/>
          <ac:spMkLst>
            <pc:docMk/>
            <pc:sldMk cId="488809261" sldId="368"/>
            <ac:spMk id="515" creationId="{00000000-0000-0000-0000-000000000000}"/>
          </ac:spMkLst>
        </pc:spChg>
        <pc:spChg chg="mod">
          <ac:chgData name="GOMEZ, Paula" userId="c93cf399-3ed7-4230-9282-8831e3fe5ae7" providerId="ADAL" clId="{AC070D5A-9634-470F-980D-6D251619489A}" dt="2023-06-13T14:40:28.558" v="0"/>
          <ac:spMkLst>
            <pc:docMk/>
            <pc:sldMk cId="488809261" sldId="368"/>
            <ac:spMk id="516" creationId="{00000000-0000-0000-0000-000000000000}"/>
          </ac:spMkLst>
        </pc:spChg>
        <pc:spChg chg="mod">
          <ac:chgData name="GOMEZ, Paula" userId="c93cf399-3ed7-4230-9282-8831e3fe5ae7" providerId="ADAL" clId="{AC070D5A-9634-470F-980D-6D251619489A}" dt="2023-06-13T14:40:28.558" v="0"/>
          <ac:spMkLst>
            <pc:docMk/>
            <pc:sldMk cId="488809261" sldId="368"/>
            <ac:spMk id="517" creationId="{00000000-0000-0000-0000-000000000000}"/>
          </ac:spMkLst>
        </pc:spChg>
        <pc:spChg chg="mod">
          <ac:chgData name="GOMEZ, Paula" userId="c93cf399-3ed7-4230-9282-8831e3fe5ae7" providerId="ADAL" clId="{AC070D5A-9634-470F-980D-6D251619489A}" dt="2023-06-13T14:40:28.558" v="0"/>
          <ac:spMkLst>
            <pc:docMk/>
            <pc:sldMk cId="488809261" sldId="368"/>
            <ac:spMk id="519" creationId="{00000000-0000-0000-0000-000000000000}"/>
          </ac:spMkLst>
        </pc:spChg>
        <pc:spChg chg="mod">
          <ac:chgData name="GOMEZ, Paula" userId="c93cf399-3ed7-4230-9282-8831e3fe5ae7" providerId="ADAL" clId="{AC070D5A-9634-470F-980D-6D251619489A}" dt="2023-06-13T14:40:28.558" v="0"/>
          <ac:spMkLst>
            <pc:docMk/>
            <pc:sldMk cId="488809261" sldId="368"/>
            <ac:spMk id="520" creationId="{00000000-0000-0000-0000-000000000000}"/>
          </ac:spMkLst>
        </pc:spChg>
        <pc:spChg chg="mod">
          <ac:chgData name="GOMEZ, Paula" userId="c93cf399-3ed7-4230-9282-8831e3fe5ae7" providerId="ADAL" clId="{AC070D5A-9634-470F-980D-6D251619489A}" dt="2023-06-13T14:40:28.558" v="0"/>
          <ac:spMkLst>
            <pc:docMk/>
            <pc:sldMk cId="488809261" sldId="368"/>
            <ac:spMk id="522" creationId="{00000000-0000-0000-0000-000000000000}"/>
          </ac:spMkLst>
        </pc:spChg>
        <pc:spChg chg="mod">
          <ac:chgData name="GOMEZ, Paula" userId="c93cf399-3ed7-4230-9282-8831e3fe5ae7" providerId="ADAL" clId="{AC070D5A-9634-470F-980D-6D251619489A}" dt="2023-06-13T14:40:28.558" v="0"/>
          <ac:spMkLst>
            <pc:docMk/>
            <pc:sldMk cId="488809261" sldId="368"/>
            <ac:spMk id="523" creationId="{00000000-0000-0000-0000-000000000000}"/>
          </ac:spMkLst>
        </pc:spChg>
        <pc:spChg chg="mod">
          <ac:chgData name="GOMEZ, Paula" userId="c93cf399-3ed7-4230-9282-8831e3fe5ae7" providerId="ADAL" clId="{AC070D5A-9634-470F-980D-6D251619489A}" dt="2023-06-13T14:40:28.558" v="0"/>
          <ac:spMkLst>
            <pc:docMk/>
            <pc:sldMk cId="488809261" sldId="368"/>
            <ac:spMk id="524" creationId="{00000000-0000-0000-0000-000000000000}"/>
          </ac:spMkLst>
        </pc:spChg>
        <pc:spChg chg="mod">
          <ac:chgData name="GOMEZ, Paula" userId="c93cf399-3ed7-4230-9282-8831e3fe5ae7" providerId="ADAL" clId="{AC070D5A-9634-470F-980D-6D251619489A}" dt="2023-06-13T14:40:28.558" v="0"/>
          <ac:spMkLst>
            <pc:docMk/>
            <pc:sldMk cId="488809261" sldId="368"/>
            <ac:spMk id="526" creationId="{00000000-0000-0000-0000-000000000000}"/>
          </ac:spMkLst>
        </pc:spChg>
        <pc:spChg chg="mod">
          <ac:chgData name="GOMEZ, Paula" userId="c93cf399-3ed7-4230-9282-8831e3fe5ae7" providerId="ADAL" clId="{AC070D5A-9634-470F-980D-6D251619489A}" dt="2023-06-13T14:40:28.558" v="0"/>
          <ac:spMkLst>
            <pc:docMk/>
            <pc:sldMk cId="488809261" sldId="368"/>
            <ac:spMk id="527" creationId="{00000000-0000-0000-0000-000000000000}"/>
          </ac:spMkLst>
        </pc:spChg>
        <pc:spChg chg="mod">
          <ac:chgData name="GOMEZ, Paula" userId="c93cf399-3ed7-4230-9282-8831e3fe5ae7" providerId="ADAL" clId="{AC070D5A-9634-470F-980D-6D251619489A}" dt="2023-06-13T14:40:28.558" v="0"/>
          <ac:spMkLst>
            <pc:docMk/>
            <pc:sldMk cId="488809261" sldId="368"/>
            <ac:spMk id="528" creationId="{00000000-0000-0000-0000-000000000000}"/>
          </ac:spMkLst>
        </pc:spChg>
        <pc:spChg chg="mod">
          <ac:chgData name="GOMEZ, Paula" userId="c93cf399-3ed7-4230-9282-8831e3fe5ae7" providerId="ADAL" clId="{AC070D5A-9634-470F-980D-6D251619489A}" dt="2023-06-13T14:40:28.558" v="0"/>
          <ac:spMkLst>
            <pc:docMk/>
            <pc:sldMk cId="488809261" sldId="368"/>
            <ac:spMk id="530" creationId="{00000000-0000-0000-0000-000000000000}"/>
          </ac:spMkLst>
        </pc:spChg>
        <pc:spChg chg="mod">
          <ac:chgData name="GOMEZ, Paula" userId="c93cf399-3ed7-4230-9282-8831e3fe5ae7" providerId="ADAL" clId="{AC070D5A-9634-470F-980D-6D251619489A}" dt="2023-06-13T14:40:28.558" v="0"/>
          <ac:spMkLst>
            <pc:docMk/>
            <pc:sldMk cId="488809261" sldId="368"/>
            <ac:spMk id="531" creationId="{00000000-0000-0000-0000-000000000000}"/>
          </ac:spMkLst>
        </pc:spChg>
        <pc:spChg chg="mod">
          <ac:chgData name="GOMEZ, Paula" userId="c93cf399-3ed7-4230-9282-8831e3fe5ae7" providerId="ADAL" clId="{AC070D5A-9634-470F-980D-6D251619489A}" dt="2023-06-13T14:40:28.558" v="0"/>
          <ac:spMkLst>
            <pc:docMk/>
            <pc:sldMk cId="488809261" sldId="368"/>
            <ac:spMk id="532" creationId="{00000000-0000-0000-0000-000000000000}"/>
          </ac:spMkLst>
        </pc:spChg>
        <pc:spChg chg="mod">
          <ac:chgData name="GOMEZ, Paula" userId="c93cf399-3ed7-4230-9282-8831e3fe5ae7" providerId="ADAL" clId="{AC070D5A-9634-470F-980D-6D251619489A}" dt="2023-06-13T14:40:28.558" v="0"/>
          <ac:spMkLst>
            <pc:docMk/>
            <pc:sldMk cId="488809261" sldId="368"/>
            <ac:spMk id="534" creationId="{00000000-0000-0000-0000-000000000000}"/>
          </ac:spMkLst>
        </pc:spChg>
        <pc:spChg chg="mod">
          <ac:chgData name="GOMEZ, Paula" userId="c93cf399-3ed7-4230-9282-8831e3fe5ae7" providerId="ADAL" clId="{AC070D5A-9634-470F-980D-6D251619489A}" dt="2023-06-13T14:40:28.558" v="0"/>
          <ac:spMkLst>
            <pc:docMk/>
            <pc:sldMk cId="488809261" sldId="368"/>
            <ac:spMk id="535" creationId="{00000000-0000-0000-0000-000000000000}"/>
          </ac:spMkLst>
        </pc:spChg>
        <pc:spChg chg="mod">
          <ac:chgData name="GOMEZ, Paula" userId="c93cf399-3ed7-4230-9282-8831e3fe5ae7" providerId="ADAL" clId="{AC070D5A-9634-470F-980D-6D251619489A}" dt="2023-06-13T14:40:28.558" v="0"/>
          <ac:spMkLst>
            <pc:docMk/>
            <pc:sldMk cId="488809261" sldId="368"/>
            <ac:spMk id="536" creationId="{00000000-0000-0000-0000-000000000000}"/>
          </ac:spMkLst>
        </pc:spChg>
        <pc:spChg chg="mod">
          <ac:chgData name="GOMEZ, Paula" userId="c93cf399-3ed7-4230-9282-8831e3fe5ae7" providerId="ADAL" clId="{AC070D5A-9634-470F-980D-6D251619489A}" dt="2023-06-13T14:40:28.558" v="0"/>
          <ac:spMkLst>
            <pc:docMk/>
            <pc:sldMk cId="488809261" sldId="368"/>
            <ac:spMk id="538" creationId="{00000000-0000-0000-0000-000000000000}"/>
          </ac:spMkLst>
        </pc:spChg>
        <pc:spChg chg="mod">
          <ac:chgData name="GOMEZ, Paula" userId="c93cf399-3ed7-4230-9282-8831e3fe5ae7" providerId="ADAL" clId="{AC070D5A-9634-470F-980D-6D251619489A}" dt="2023-06-13T14:40:28.558" v="0"/>
          <ac:spMkLst>
            <pc:docMk/>
            <pc:sldMk cId="488809261" sldId="368"/>
            <ac:spMk id="539" creationId="{00000000-0000-0000-0000-000000000000}"/>
          </ac:spMkLst>
        </pc:spChg>
        <pc:spChg chg="mod">
          <ac:chgData name="GOMEZ, Paula" userId="c93cf399-3ed7-4230-9282-8831e3fe5ae7" providerId="ADAL" clId="{AC070D5A-9634-470F-980D-6D251619489A}" dt="2023-06-13T14:40:28.558" v="0"/>
          <ac:spMkLst>
            <pc:docMk/>
            <pc:sldMk cId="488809261" sldId="368"/>
            <ac:spMk id="540" creationId="{00000000-0000-0000-0000-000000000000}"/>
          </ac:spMkLst>
        </pc:spChg>
        <pc:spChg chg="mod">
          <ac:chgData name="GOMEZ, Paula" userId="c93cf399-3ed7-4230-9282-8831e3fe5ae7" providerId="ADAL" clId="{AC070D5A-9634-470F-980D-6D251619489A}" dt="2023-06-13T14:40:28.558" v="0"/>
          <ac:spMkLst>
            <pc:docMk/>
            <pc:sldMk cId="488809261" sldId="368"/>
            <ac:spMk id="543" creationId="{00000000-0000-0000-0000-000000000000}"/>
          </ac:spMkLst>
        </pc:spChg>
        <pc:spChg chg="mod">
          <ac:chgData name="GOMEZ, Paula" userId="c93cf399-3ed7-4230-9282-8831e3fe5ae7" providerId="ADAL" clId="{AC070D5A-9634-470F-980D-6D251619489A}" dt="2023-06-13T14:40:28.558" v="0"/>
          <ac:spMkLst>
            <pc:docMk/>
            <pc:sldMk cId="488809261" sldId="368"/>
            <ac:spMk id="544" creationId="{00000000-0000-0000-0000-000000000000}"/>
          </ac:spMkLst>
        </pc:spChg>
        <pc:grpChg chg="mod">
          <ac:chgData name="GOMEZ, Paula" userId="c93cf399-3ed7-4230-9282-8831e3fe5ae7" providerId="ADAL" clId="{AC070D5A-9634-470F-980D-6D251619489A}" dt="2023-06-13T14:40:28.558" v="0"/>
          <ac:grpSpMkLst>
            <pc:docMk/>
            <pc:sldMk cId="488809261" sldId="368"/>
            <ac:grpSpMk id="518"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21"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25"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29"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33"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37"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41" creationId="{00000000-0000-0000-0000-000000000000}"/>
          </ac:grpSpMkLst>
        </pc:grpChg>
        <pc:grpChg chg="mod">
          <ac:chgData name="GOMEZ, Paula" userId="c93cf399-3ed7-4230-9282-8831e3fe5ae7" providerId="ADAL" clId="{AC070D5A-9634-470F-980D-6D251619489A}" dt="2023-06-13T14:40:28.558" v="0"/>
          <ac:grpSpMkLst>
            <pc:docMk/>
            <pc:sldMk cId="488809261" sldId="368"/>
            <ac:grpSpMk id="542" creationId="{00000000-0000-0000-0000-000000000000}"/>
          </ac:grpSpMkLst>
        </pc:grpChg>
      </pc:sldChg>
      <pc:sldChg chg="modSp mod modClrScheme chgLayout">
        <pc:chgData name="GOMEZ, Paula" userId="c93cf399-3ed7-4230-9282-8831e3fe5ae7" providerId="ADAL" clId="{AC070D5A-9634-470F-980D-6D251619489A}" dt="2023-06-13T15:03:17.942" v="437" actId="1036"/>
        <pc:sldMkLst>
          <pc:docMk/>
          <pc:sldMk cId="2111341741" sldId="369"/>
        </pc:sldMkLst>
        <pc:spChg chg="mod ord">
          <ac:chgData name="GOMEZ, Paula" userId="c93cf399-3ed7-4230-9282-8831e3fe5ae7" providerId="ADAL" clId="{AC070D5A-9634-470F-980D-6D251619489A}" dt="2023-06-13T14:57:18.325" v="324" actId="700"/>
          <ac:spMkLst>
            <pc:docMk/>
            <pc:sldMk cId="2111341741" sldId="369"/>
            <ac:spMk id="507" creationId="{00000000-0000-0000-0000-000000000000}"/>
          </ac:spMkLst>
        </pc:spChg>
        <pc:spChg chg="mod ord">
          <ac:chgData name="GOMEZ, Paula" userId="c93cf399-3ed7-4230-9282-8831e3fe5ae7" providerId="ADAL" clId="{AC070D5A-9634-470F-980D-6D251619489A}" dt="2023-06-13T15:03:17.942" v="437" actId="1036"/>
          <ac:spMkLst>
            <pc:docMk/>
            <pc:sldMk cId="2111341741" sldId="369"/>
            <ac:spMk id="508" creationId="{00000000-0000-0000-0000-000000000000}"/>
          </ac:spMkLst>
        </pc:spChg>
        <pc:spChg chg="mod ord">
          <ac:chgData name="GOMEZ, Paula" userId="c93cf399-3ed7-4230-9282-8831e3fe5ae7" providerId="ADAL" clId="{AC070D5A-9634-470F-980D-6D251619489A}" dt="2023-06-13T14:57:43.972" v="334" actId="1076"/>
          <ac:spMkLst>
            <pc:docMk/>
            <pc:sldMk cId="2111341741" sldId="369"/>
            <ac:spMk id="509" creationId="{00000000-0000-0000-0000-000000000000}"/>
          </ac:spMkLst>
        </pc:spChg>
      </pc:sldChg>
      <pc:sldChg chg="modSp mod">
        <pc:chgData name="GOMEZ, Paula" userId="c93cf399-3ed7-4230-9282-8831e3fe5ae7" providerId="ADAL" clId="{AC070D5A-9634-470F-980D-6D251619489A}" dt="2023-06-13T14:59:28.996" v="385" actId="1076"/>
        <pc:sldMkLst>
          <pc:docMk/>
          <pc:sldMk cId="1561603587" sldId="370"/>
        </pc:sldMkLst>
        <pc:spChg chg="mod">
          <ac:chgData name="GOMEZ, Paula" userId="c93cf399-3ed7-4230-9282-8831e3fe5ae7" providerId="ADAL" clId="{AC070D5A-9634-470F-980D-6D251619489A}" dt="2023-06-13T14:59:28.996" v="385" actId="1076"/>
          <ac:spMkLst>
            <pc:docMk/>
            <pc:sldMk cId="1561603587" sldId="370"/>
            <ac:spMk id="3" creationId="{00000000-0000-0000-0000-000000000000}"/>
          </ac:spMkLst>
        </pc:spChg>
        <pc:spChg chg="mod">
          <ac:chgData name="GOMEZ, Paula" userId="c93cf399-3ed7-4230-9282-8831e3fe5ae7" providerId="ADAL" clId="{AC070D5A-9634-470F-980D-6D251619489A}" dt="2023-06-13T14:59:06.742" v="379" actId="20577"/>
          <ac:spMkLst>
            <pc:docMk/>
            <pc:sldMk cId="1561603587" sldId="370"/>
            <ac:spMk id="5" creationId="{00000000-0000-0000-0000-000000000000}"/>
          </ac:spMkLst>
        </pc:spChg>
      </pc:sldChg>
      <pc:sldChg chg="modSp mod modNotes">
        <pc:chgData name="GOMEZ, Paula" userId="c93cf399-3ed7-4230-9282-8831e3fe5ae7" providerId="ADAL" clId="{AC070D5A-9634-470F-980D-6D251619489A}" dt="2023-06-13T14:58:49.532" v="349" actId="14100"/>
        <pc:sldMkLst>
          <pc:docMk/>
          <pc:sldMk cId="2437127224" sldId="371"/>
        </pc:sldMkLst>
        <pc:spChg chg="mod">
          <ac:chgData name="GOMEZ, Paula" userId="c93cf399-3ed7-4230-9282-8831e3fe5ae7" providerId="ADAL" clId="{AC070D5A-9634-470F-980D-6D251619489A}" dt="2023-06-13T14:58:49.532" v="349" actId="14100"/>
          <ac:spMkLst>
            <pc:docMk/>
            <pc:sldMk cId="2437127224" sldId="371"/>
            <ac:spMk id="2" creationId="{8281E2EB-F96E-46C3-BEB3-0B2299079969}"/>
          </ac:spMkLst>
        </pc:spChg>
      </pc:sldChg>
      <pc:sldChg chg="modSp mod modClrScheme chgLayout">
        <pc:chgData name="GOMEZ, Paula" userId="c93cf399-3ed7-4230-9282-8831e3fe5ae7" providerId="ADAL" clId="{AC070D5A-9634-470F-980D-6D251619489A}" dt="2023-06-13T14:58:42.556" v="348" actId="1076"/>
        <pc:sldMkLst>
          <pc:docMk/>
          <pc:sldMk cId="1695214601" sldId="372"/>
        </pc:sldMkLst>
        <pc:spChg chg="mod ord">
          <ac:chgData name="GOMEZ, Paula" userId="c93cf399-3ed7-4230-9282-8831e3fe5ae7" providerId="ADAL" clId="{AC070D5A-9634-470F-980D-6D251619489A}" dt="2023-06-13T14:58:25.237" v="344" actId="207"/>
          <ac:spMkLst>
            <pc:docMk/>
            <pc:sldMk cId="1695214601" sldId="372"/>
            <ac:spMk id="2" creationId="{94174527-3DB7-7F7D-F612-6FC23A064E08}"/>
          </ac:spMkLst>
        </pc:spChg>
        <pc:spChg chg="mod ord">
          <ac:chgData name="GOMEZ, Paula" userId="c93cf399-3ed7-4230-9282-8831e3fe5ae7" providerId="ADAL" clId="{AC070D5A-9634-470F-980D-6D251619489A}" dt="2023-06-13T14:58:19.125" v="342" actId="700"/>
          <ac:spMkLst>
            <pc:docMk/>
            <pc:sldMk cId="1695214601" sldId="372"/>
            <ac:spMk id="547" creationId="{00000000-0000-0000-0000-000000000000}"/>
          </ac:spMkLst>
        </pc:spChg>
        <pc:spChg chg="mod ord">
          <ac:chgData name="GOMEZ, Paula" userId="c93cf399-3ed7-4230-9282-8831e3fe5ae7" providerId="ADAL" clId="{AC070D5A-9634-470F-980D-6D251619489A}" dt="2023-06-13T14:58:42.556" v="348" actId="1076"/>
          <ac:spMkLst>
            <pc:docMk/>
            <pc:sldMk cId="1695214601" sldId="372"/>
            <ac:spMk id="548" creationId="{00000000-0000-0000-0000-000000000000}"/>
          </ac:spMkLst>
        </pc:spChg>
      </pc:sldChg>
      <pc:sldChg chg="modSp mod modClrScheme chgLayout">
        <pc:chgData name="GOMEZ, Paula" userId="c93cf399-3ed7-4230-9282-8831e3fe5ae7" providerId="ADAL" clId="{AC070D5A-9634-470F-980D-6D251619489A}" dt="2023-06-13T15:00:21.356" v="391" actId="255"/>
        <pc:sldMkLst>
          <pc:docMk/>
          <pc:sldMk cId="188354650" sldId="373"/>
        </pc:sldMkLst>
        <pc:spChg chg="mod ord">
          <ac:chgData name="GOMEZ, Paula" userId="c93cf399-3ed7-4230-9282-8831e3fe5ae7" providerId="ADAL" clId="{AC070D5A-9634-470F-980D-6D251619489A}" dt="2023-06-13T15:00:21.356" v="391" actId="255"/>
          <ac:spMkLst>
            <pc:docMk/>
            <pc:sldMk cId="188354650" sldId="373"/>
            <ac:spMk id="3" creationId="{31F11386-EB79-62CF-1FF0-78E7A602838D}"/>
          </ac:spMkLst>
        </pc:spChg>
        <pc:spChg chg="mod ord">
          <ac:chgData name="GOMEZ, Paula" userId="c93cf399-3ed7-4230-9282-8831e3fe5ae7" providerId="ADAL" clId="{AC070D5A-9634-470F-980D-6D251619489A}" dt="2023-06-13T14:51:03.564" v="236" actId="700"/>
          <ac:spMkLst>
            <pc:docMk/>
            <pc:sldMk cId="188354650" sldId="373"/>
            <ac:spMk id="419" creationId="{00000000-0000-0000-0000-000000000000}"/>
          </ac:spMkLst>
        </pc:spChg>
        <pc:spChg chg="mod ord">
          <ac:chgData name="GOMEZ, Paula" userId="c93cf399-3ed7-4230-9282-8831e3fe5ae7" providerId="ADAL" clId="{AC070D5A-9634-470F-980D-6D251619489A}" dt="2023-06-13T14:52:16.656" v="257" actId="27636"/>
          <ac:spMkLst>
            <pc:docMk/>
            <pc:sldMk cId="188354650" sldId="373"/>
            <ac:spMk id="420" creationId="{00000000-0000-0000-0000-000000000000}"/>
          </ac:spMkLst>
        </pc:spChg>
        <pc:picChg chg="mod">
          <ac:chgData name="GOMEZ, Paula" userId="c93cf399-3ed7-4230-9282-8831e3fe5ae7" providerId="ADAL" clId="{AC070D5A-9634-470F-980D-6D251619489A}" dt="2023-06-13T14:52:19.554" v="258" actId="1076"/>
          <ac:picMkLst>
            <pc:docMk/>
            <pc:sldMk cId="188354650" sldId="373"/>
            <ac:picMk id="423" creationId="{00000000-0000-0000-0000-000000000000}"/>
          </ac:picMkLst>
        </pc:picChg>
      </pc:sldChg>
      <pc:sldMasterChg chg="modSp modSldLayout">
        <pc:chgData name="GOMEZ, Paula" userId="c93cf399-3ed7-4230-9282-8831e3fe5ae7" providerId="ADAL" clId="{AC070D5A-9634-470F-980D-6D251619489A}" dt="2023-06-13T14:40:28.558" v="0"/>
        <pc:sldMasterMkLst>
          <pc:docMk/>
          <pc:sldMasterMk cId="0" sldId="2147483648"/>
        </pc:sldMasterMkLst>
        <pc:spChg chg="mod">
          <ac:chgData name="GOMEZ, Paula" userId="c93cf399-3ed7-4230-9282-8831e3fe5ae7" providerId="ADAL" clId="{AC070D5A-9634-470F-980D-6D251619489A}" dt="2023-06-13T14:40:28.558" v="0"/>
          <ac:spMkLst>
            <pc:docMk/>
            <pc:sldMasterMk cId="0" sldId="2147483648"/>
            <ac:spMk id="5"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6"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7"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8"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9"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10"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11"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12" creationId="{00000000-0000-0000-0000-000000000000}"/>
          </ac:spMkLst>
        </pc:spChg>
        <pc:spChg chg="mod">
          <ac:chgData name="GOMEZ, Paula" userId="c93cf399-3ed7-4230-9282-8831e3fe5ae7" providerId="ADAL" clId="{AC070D5A-9634-470F-980D-6D251619489A}" dt="2023-06-13T14:40:28.558" v="0"/>
          <ac:spMkLst>
            <pc:docMk/>
            <pc:sldMasterMk cId="0" sldId="2147483648"/>
            <ac:spMk id="14" creationId="{144793A1-F173-C834-BE1D-295823EDC24B}"/>
          </ac:spMkLst>
        </pc:spChg>
        <pc:picChg chg="mod">
          <ac:chgData name="GOMEZ, Paula" userId="c93cf399-3ed7-4230-9282-8831e3fe5ae7" providerId="ADAL" clId="{AC070D5A-9634-470F-980D-6D251619489A}" dt="2023-06-13T14:40:28.558" v="0"/>
          <ac:picMkLst>
            <pc:docMk/>
            <pc:sldMasterMk cId="0" sldId="2147483648"/>
            <ac:picMk id="2" creationId="{00000000-0000-0000-0000-000000000000}"/>
          </ac:picMkLst>
        </pc:picChg>
        <pc:picChg chg="mod">
          <ac:chgData name="GOMEZ, Paula" userId="c93cf399-3ed7-4230-9282-8831e3fe5ae7" providerId="ADAL" clId="{AC070D5A-9634-470F-980D-6D251619489A}" dt="2023-06-13T14:40:28.558" v="0"/>
          <ac:picMkLst>
            <pc:docMk/>
            <pc:sldMasterMk cId="0" sldId="2147483648"/>
            <ac:picMk id="3" creationId="{00000000-0000-0000-0000-000000000000}"/>
          </ac:picMkLst>
        </pc:picChg>
        <pc:picChg chg="mod">
          <ac:chgData name="GOMEZ, Paula" userId="c93cf399-3ed7-4230-9282-8831e3fe5ae7" providerId="ADAL" clId="{AC070D5A-9634-470F-980D-6D251619489A}" dt="2023-06-13T14:40:28.558" v="0"/>
          <ac:picMkLst>
            <pc:docMk/>
            <pc:sldMasterMk cId="0" sldId="2147483648"/>
            <ac:picMk id="4" creationId="{00000000-0000-0000-0000-000000000000}"/>
          </ac:picMkLst>
        </pc:picChg>
        <pc:sldLayoutChg chg="modSp">
          <pc:chgData name="GOMEZ, Paula" userId="c93cf399-3ed7-4230-9282-8831e3fe5ae7" providerId="ADAL" clId="{AC070D5A-9634-470F-980D-6D251619489A}" dt="2023-06-13T14:40:28.558" v="0"/>
          <pc:sldLayoutMkLst>
            <pc:docMk/>
            <pc:sldMasterMk cId="0" sldId="2147483648"/>
            <pc:sldLayoutMk cId="0" sldId="2147483649"/>
          </pc:sldLayoutMkLst>
          <pc:spChg chg="mod">
            <ac:chgData name="GOMEZ, Paula" userId="c93cf399-3ed7-4230-9282-8831e3fe5ae7" providerId="ADAL" clId="{AC070D5A-9634-470F-980D-6D251619489A}" dt="2023-06-13T14:40:28.558" v="0"/>
            <ac:spMkLst>
              <pc:docMk/>
              <pc:sldMasterMk cId="0" sldId="2147483648"/>
              <pc:sldLayoutMk cId="0" sldId="2147483649"/>
              <ac:spMk id="2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2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2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2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2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3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49"/>
              <ac:spMk id="32"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49"/>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49"/>
              <ac:picMk id="2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49"/>
              <ac:picMk id="28"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49"/>
              <ac:picMk id="29"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49"/>
              <ac:picMk id="30"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0"/>
          </pc:sldLayoutMkLst>
          <pc:spChg chg="mod">
            <ac:chgData name="GOMEZ, Paula" userId="c93cf399-3ed7-4230-9282-8831e3fe5ae7" providerId="ADAL" clId="{AC070D5A-9634-470F-980D-6D251619489A}" dt="2023-06-13T14:40:28.558" v="0"/>
            <ac:spMkLst>
              <pc:docMk/>
              <pc:sldMasterMk cId="0" sldId="2147483648"/>
              <pc:sldLayoutMk cId="0" sldId="2147483650"/>
              <ac:spMk id="2" creationId="{2DDB0AA0-103C-1DE4-0105-E36BFB71E747}"/>
            </ac:spMkLst>
          </pc:spChg>
          <pc:spChg chg="mod">
            <ac:chgData name="GOMEZ, Paula" userId="c93cf399-3ed7-4230-9282-8831e3fe5ae7" providerId="ADAL" clId="{AC070D5A-9634-470F-980D-6D251619489A}" dt="2023-06-13T14:40:28.558" v="0"/>
            <ac:spMkLst>
              <pc:docMk/>
              <pc:sldMasterMk cId="0" sldId="2147483648"/>
              <pc:sldLayoutMk cId="0" sldId="2147483650"/>
              <ac:spMk id="4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0"/>
              <ac:spMk id="4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0"/>
              <ac:spMk id="4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0"/>
              <ac:spMk id="4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0"/>
              <ac:spMk id="4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0"/>
              <ac:spMk id="47"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0"/>
              <ac:picMk id="39"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0"/>
              <ac:picMk id="40"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1"/>
          </pc:sldLayoutMkLst>
          <pc:spChg chg="mod">
            <ac:chgData name="GOMEZ, Paula" userId="c93cf399-3ed7-4230-9282-8831e3fe5ae7" providerId="ADAL" clId="{AC070D5A-9634-470F-980D-6D251619489A}" dt="2023-06-13T14:40:28.558" v="0"/>
            <ac:spMkLst>
              <pc:docMk/>
              <pc:sldMasterMk cId="0" sldId="2147483648"/>
              <pc:sldLayoutMk cId="0" sldId="2147483651"/>
              <ac:spMk id="2" creationId="{16446801-F3F1-8AFF-8931-8AF3C239AF88}"/>
            </ac:spMkLst>
          </pc:spChg>
          <pc:spChg chg="mod">
            <ac:chgData name="GOMEZ, Paula" userId="c93cf399-3ed7-4230-9282-8831e3fe5ae7" providerId="ADAL" clId="{AC070D5A-9634-470F-980D-6D251619489A}" dt="2023-06-13T14:40:28.558" v="0"/>
            <ac:spMkLst>
              <pc:docMk/>
              <pc:sldMasterMk cId="0" sldId="2147483648"/>
              <pc:sldLayoutMk cId="0" sldId="2147483651"/>
              <ac:spMk id="5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5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5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6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6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6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6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1"/>
              <ac:spMk id="64"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1"/>
              <ac:picMk id="54"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1"/>
              <ac:picMk id="5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2"/>
          </pc:sldLayoutMkLst>
          <pc:spChg chg="mod">
            <ac:chgData name="GOMEZ, Paula" userId="c93cf399-3ed7-4230-9282-8831e3fe5ae7" providerId="ADAL" clId="{AC070D5A-9634-470F-980D-6D251619489A}" dt="2023-06-13T14:40:28.558" v="0"/>
            <ac:spMkLst>
              <pc:docMk/>
              <pc:sldMasterMk cId="0" sldId="2147483648"/>
              <pc:sldLayoutMk cId="0" sldId="2147483652"/>
              <ac:spMk id="2" creationId="{A5265816-755F-3D4D-184F-D314526E0907}"/>
            </ac:spMkLst>
          </pc:spChg>
          <pc:spChg chg="mod">
            <ac:chgData name="GOMEZ, Paula" userId="c93cf399-3ed7-4230-9282-8831e3fe5ae7" providerId="ADAL" clId="{AC070D5A-9634-470F-980D-6D251619489A}" dt="2023-06-13T14:40:28.558" v="0"/>
            <ac:spMkLst>
              <pc:docMk/>
              <pc:sldMasterMk cId="0" sldId="2147483648"/>
              <pc:sldLayoutMk cId="0" sldId="2147483652"/>
              <ac:spMk id="7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7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7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7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7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8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2"/>
              <ac:spMk id="81"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2"/>
              <ac:picMk id="7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2"/>
              <ac:picMk id="72"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2"/>
              <ac:picMk id="7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3"/>
          </pc:sldLayoutMkLst>
          <pc:spChg chg="mod">
            <ac:chgData name="GOMEZ, Paula" userId="c93cf399-3ed7-4230-9282-8831e3fe5ae7" providerId="ADAL" clId="{AC070D5A-9634-470F-980D-6D251619489A}" dt="2023-06-13T14:40:28.558" v="0"/>
            <ac:spMkLst>
              <pc:docMk/>
              <pc:sldMasterMk cId="0" sldId="2147483648"/>
              <pc:sldLayoutMk cId="0" sldId="2147483653"/>
              <ac:spMk id="2" creationId="{203875B5-CE8D-9E10-35E5-5F2CA8D3465B}"/>
            </ac:spMkLst>
          </pc:spChg>
          <pc:spChg chg="mod">
            <ac:chgData name="GOMEZ, Paula" userId="c93cf399-3ed7-4230-9282-8831e3fe5ae7" providerId="ADAL" clId="{AC070D5A-9634-470F-980D-6D251619489A}" dt="2023-06-13T14:40:28.558" v="0"/>
            <ac:spMkLst>
              <pc:docMk/>
              <pc:sldMasterMk cId="0" sldId="2147483648"/>
              <pc:sldLayoutMk cId="0" sldId="2147483653"/>
              <ac:spMk id="9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3"/>
              <ac:spMk id="99"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3"/>
              <ac:picMk id="88"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3"/>
              <ac:picMk id="89"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3"/>
              <ac:picMk id="90"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4"/>
          </pc:sldLayoutMkLst>
          <pc:spChg chg="mod">
            <ac:chgData name="GOMEZ, Paula" userId="c93cf399-3ed7-4230-9282-8831e3fe5ae7" providerId="ADAL" clId="{AC070D5A-9634-470F-980D-6D251619489A}" dt="2023-06-13T14:40:28.558" v="0"/>
            <ac:spMkLst>
              <pc:docMk/>
              <pc:sldMasterMk cId="0" sldId="2147483648"/>
              <pc:sldLayoutMk cId="0" sldId="2147483654"/>
              <ac:spMk id="2" creationId="{A8E97CBA-57B9-A7ED-8646-E5C164E295CD}"/>
            </ac:spMkLst>
          </pc:spChg>
          <pc:spChg chg="mod">
            <ac:chgData name="GOMEZ, Paula" userId="c93cf399-3ed7-4230-9282-8831e3fe5ae7" providerId="ADAL" clId="{AC070D5A-9634-470F-980D-6D251619489A}" dt="2023-06-13T14:40:28.558" v="0"/>
            <ac:spMkLst>
              <pc:docMk/>
              <pc:sldMasterMk cId="0" sldId="2147483648"/>
              <pc:sldLayoutMk cId="0" sldId="2147483654"/>
              <ac:spMk id="10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4"/>
              <ac:spMk id="117"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4"/>
              <ac:picMk id="106"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4"/>
              <ac:picMk id="107"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4"/>
              <ac:picMk id="108"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5"/>
          </pc:sldLayoutMkLst>
          <pc:spChg chg="mod">
            <ac:chgData name="GOMEZ, Paula" userId="c93cf399-3ed7-4230-9282-8831e3fe5ae7" providerId="ADAL" clId="{AC070D5A-9634-470F-980D-6D251619489A}" dt="2023-06-13T14:40:28.558" v="0"/>
            <ac:spMkLst>
              <pc:docMk/>
              <pc:sldMasterMk cId="0" sldId="2147483648"/>
              <pc:sldLayoutMk cId="0" sldId="2147483655"/>
              <ac:spMk id="2" creationId="{A063BDBB-6A17-4178-8C9B-14E980D3E53C}"/>
            </ac:spMkLst>
          </pc:spChg>
          <pc:spChg chg="mod">
            <ac:chgData name="GOMEZ, Paula" userId="c93cf399-3ed7-4230-9282-8831e3fe5ae7" providerId="ADAL" clId="{AC070D5A-9634-470F-980D-6D251619489A}" dt="2023-06-13T14:40:28.558" v="0"/>
            <ac:spMkLst>
              <pc:docMk/>
              <pc:sldMasterMk cId="0" sldId="2147483648"/>
              <pc:sldLayoutMk cId="0" sldId="2147483655"/>
              <ac:spMk id="12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2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5"/>
              <ac:spMk id="135"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5"/>
              <ac:picMk id="124"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5"/>
              <ac:picMk id="125"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5"/>
              <ac:picMk id="126"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6"/>
          </pc:sldLayoutMkLst>
          <pc:spChg chg="mod">
            <ac:chgData name="GOMEZ, Paula" userId="c93cf399-3ed7-4230-9282-8831e3fe5ae7" providerId="ADAL" clId="{AC070D5A-9634-470F-980D-6D251619489A}" dt="2023-06-13T14:40:28.558" v="0"/>
            <ac:spMkLst>
              <pc:docMk/>
              <pc:sldMasterMk cId="0" sldId="2147483648"/>
              <pc:sldLayoutMk cId="0" sldId="2147483656"/>
              <ac:spMk id="2" creationId="{6AD235FC-A8CB-606D-AB0B-90F889A3D8A9}"/>
            </ac:spMkLst>
          </pc:spChg>
          <pc:spChg chg="mod">
            <ac:chgData name="GOMEZ, Paula" userId="c93cf399-3ed7-4230-9282-8831e3fe5ae7" providerId="ADAL" clId="{AC070D5A-9634-470F-980D-6D251619489A}" dt="2023-06-13T14:40:28.558" v="0"/>
            <ac:spMkLst>
              <pc:docMk/>
              <pc:sldMasterMk cId="0" sldId="2147483648"/>
              <pc:sldLayoutMk cId="0" sldId="2147483656"/>
              <ac:spMk id="14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4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4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4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5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5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5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6"/>
              <ac:spMk id="153"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6"/>
              <ac:picMk id="142"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6"/>
              <ac:picMk id="143"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6"/>
              <ac:picMk id="144"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7"/>
          </pc:sldLayoutMkLst>
          <pc:spChg chg="mod">
            <ac:chgData name="GOMEZ, Paula" userId="c93cf399-3ed7-4230-9282-8831e3fe5ae7" providerId="ADAL" clId="{AC070D5A-9634-470F-980D-6D251619489A}" dt="2023-06-13T14:40:28.558" v="0"/>
            <ac:spMkLst>
              <pc:docMk/>
              <pc:sldMasterMk cId="0" sldId="2147483648"/>
              <pc:sldLayoutMk cId="0" sldId="2147483657"/>
              <ac:spMk id="2" creationId="{D4521072-F12B-15D3-62EB-5434B306D65C}"/>
            </ac:spMkLst>
          </pc:spChg>
          <pc:spChg chg="mod">
            <ac:chgData name="GOMEZ, Paula" userId="c93cf399-3ed7-4230-9282-8831e3fe5ae7" providerId="ADAL" clId="{AC070D5A-9634-470F-980D-6D251619489A}" dt="2023-06-13T14:40:28.558" v="0"/>
            <ac:spMkLst>
              <pc:docMk/>
              <pc:sldMasterMk cId="0" sldId="2147483648"/>
              <pc:sldLayoutMk cId="0" sldId="2147483657"/>
              <ac:spMk id="16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6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6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6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6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6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7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7"/>
              <ac:spMk id="171"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7"/>
              <ac:picMk id="160"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7"/>
              <ac:picMk id="16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7"/>
              <ac:picMk id="162"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59"/>
          </pc:sldLayoutMkLst>
          <pc:spChg chg="mod">
            <ac:chgData name="GOMEZ, Paula" userId="c93cf399-3ed7-4230-9282-8831e3fe5ae7" providerId="ADAL" clId="{AC070D5A-9634-470F-980D-6D251619489A}" dt="2023-06-13T14:40:28.558" v="0"/>
            <ac:spMkLst>
              <pc:docMk/>
              <pc:sldMasterMk cId="0" sldId="2147483648"/>
              <pc:sldLayoutMk cId="0" sldId="2147483659"/>
              <ac:spMk id="2" creationId="{2069EFC3-22EF-8EE2-43A9-8E712887B27B}"/>
            </ac:spMkLst>
          </pc:spChg>
          <pc:spChg chg="mod">
            <ac:chgData name="GOMEZ, Paula" userId="c93cf399-3ed7-4230-9282-8831e3fe5ae7" providerId="ADAL" clId="{AC070D5A-9634-470F-980D-6D251619489A}" dt="2023-06-13T14:40:28.558" v="0"/>
            <ac:spMkLst>
              <pc:docMk/>
              <pc:sldMasterMk cId="0" sldId="2147483648"/>
              <pc:sldLayoutMk cId="0" sldId="2147483659"/>
              <ac:spMk id="18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9"/>
              <ac:spMk id="19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9"/>
              <ac:spMk id="19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9"/>
              <ac:spMk id="19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9"/>
              <ac:spMk id="19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59"/>
              <ac:spMk id="194"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59"/>
              <ac:picMk id="185"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9"/>
              <ac:picMk id="186"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59"/>
              <ac:picMk id="18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0"/>
          </pc:sldLayoutMkLst>
          <pc:spChg chg="mod">
            <ac:chgData name="GOMEZ, Paula" userId="c93cf399-3ed7-4230-9282-8831e3fe5ae7" providerId="ADAL" clId="{AC070D5A-9634-470F-980D-6D251619489A}" dt="2023-06-13T14:40:28.558" v="0"/>
            <ac:spMkLst>
              <pc:docMk/>
              <pc:sldMasterMk cId="0" sldId="2147483648"/>
              <pc:sldLayoutMk cId="0" sldId="2147483660"/>
              <ac:spMk id="2" creationId="{1C4B08EB-5CC9-18F9-E127-4A05D99BFFD4}"/>
            </ac:spMkLst>
          </pc:spChg>
          <pc:spChg chg="mod">
            <ac:chgData name="GOMEZ, Paula" userId="c93cf399-3ed7-4230-9282-8831e3fe5ae7" providerId="ADAL" clId="{AC070D5A-9634-470F-980D-6D251619489A}" dt="2023-06-13T14:40:28.558" v="0"/>
            <ac:spMkLst>
              <pc:docMk/>
              <pc:sldMasterMk cId="0" sldId="2147483648"/>
              <pc:sldLayoutMk cId="0" sldId="2147483660"/>
              <ac:spMk id="20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0"/>
              <ac:spMk id="20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0"/>
              <ac:spMk id="20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0"/>
              <ac:spMk id="208"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0"/>
              <ac:picMk id="20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0"/>
              <ac:picMk id="202"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0"/>
              <ac:picMk id="20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1"/>
          </pc:sldLayoutMkLst>
          <pc:spChg chg="mod">
            <ac:chgData name="GOMEZ, Paula" userId="c93cf399-3ed7-4230-9282-8831e3fe5ae7" providerId="ADAL" clId="{AC070D5A-9634-470F-980D-6D251619489A}" dt="2023-06-13T14:40:28.558" v="0"/>
            <ac:spMkLst>
              <pc:docMk/>
              <pc:sldMasterMk cId="0" sldId="2147483648"/>
              <pc:sldLayoutMk cId="0" sldId="2147483661"/>
              <ac:spMk id="2" creationId="{214F6470-7B42-7FE5-2A0A-AD44A4C839EF}"/>
            </ac:spMkLst>
          </pc:spChg>
          <pc:spChg chg="mod">
            <ac:chgData name="GOMEZ, Paula" userId="c93cf399-3ed7-4230-9282-8831e3fe5ae7" providerId="ADAL" clId="{AC070D5A-9634-470F-980D-6D251619489A}" dt="2023-06-13T14:40:28.558" v="0"/>
            <ac:spMkLst>
              <pc:docMk/>
              <pc:sldMasterMk cId="0" sldId="2147483648"/>
              <pc:sldLayoutMk cId="0" sldId="2147483661"/>
              <ac:spMk id="21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1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2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2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2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2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1"/>
              <ac:spMk id="226"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1"/>
              <ac:picMk id="215"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1"/>
              <ac:picMk id="216"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1"/>
              <ac:picMk id="223"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1"/>
              <ac:picMk id="22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2"/>
          </pc:sldLayoutMkLst>
          <pc:spChg chg="mod">
            <ac:chgData name="GOMEZ, Paula" userId="c93cf399-3ed7-4230-9282-8831e3fe5ae7" providerId="ADAL" clId="{AC070D5A-9634-470F-980D-6D251619489A}" dt="2023-06-13T14:40:28.558" v="0"/>
            <ac:spMkLst>
              <pc:docMk/>
              <pc:sldMasterMk cId="0" sldId="2147483648"/>
              <pc:sldLayoutMk cId="0" sldId="2147483662"/>
              <ac:spMk id="2" creationId="{D2040390-F218-BE72-A452-5C7336BE5C27}"/>
            </ac:spMkLst>
          </pc:spChg>
          <pc:spChg chg="mod">
            <ac:chgData name="GOMEZ, Paula" userId="c93cf399-3ed7-4230-9282-8831e3fe5ae7" providerId="ADAL" clId="{AC070D5A-9634-470F-980D-6D251619489A}" dt="2023-06-13T14:40:28.558" v="0"/>
            <ac:spMkLst>
              <pc:docMk/>
              <pc:sldMasterMk cId="0" sldId="2147483648"/>
              <pc:sldLayoutMk cId="0" sldId="2147483662"/>
              <ac:spMk id="23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2"/>
              <ac:spMk id="23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2"/>
              <ac:spMk id="23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2"/>
              <ac:spMk id="24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2"/>
              <ac:spMk id="24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2"/>
              <ac:spMk id="242"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2"/>
              <ac:picMk id="233"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2"/>
              <ac:picMk id="234"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2"/>
              <ac:picMk id="23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3"/>
          </pc:sldLayoutMkLst>
          <pc:spChg chg="mod">
            <ac:chgData name="GOMEZ, Paula" userId="c93cf399-3ed7-4230-9282-8831e3fe5ae7" providerId="ADAL" clId="{AC070D5A-9634-470F-980D-6D251619489A}" dt="2023-06-13T14:40:28.558" v="0"/>
            <ac:spMkLst>
              <pc:docMk/>
              <pc:sldMasterMk cId="0" sldId="2147483648"/>
              <pc:sldLayoutMk cId="0" sldId="2147483663"/>
              <ac:spMk id="2" creationId="{F83D4398-7215-5FAA-B899-F21C5C2021B2}"/>
            </ac:spMkLst>
          </pc:spChg>
          <pc:spChg chg="mod">
            <ac:chgData name="GOMEZ, Paula" userId="c93cf399-3ed7-4230-9282-8831e3fe5ae7" providerId="ADAL" clId="{AC070D5A-9634-470F-980D-6D251619489A}" dt="2023-06-13T14:40:28.558" v="0"/>
            <ac:spMkLst>
              <pc:docMk/>
              <pc:sldMasterMk cId="0" sldId="2147483648"/>
              <pc:sldLayoutMk cId="0" sldId="2147483663"/>
              <ac:spMk id="25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3"/>
              <ac:spMk id="25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3"/>
              <ac:spMk id="25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3"/>
              <ac:spMk id="25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3"/>
              <ac:spMk id="25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3"/>
              <ac:spMk id="258"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3"/>
              <ac:picMk id="249"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3"/>
              <ac:picMk id="250"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3"/>
              <ac:picMk id="251"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4"/>
          </pc:sldLayoutMkLst>
          <pc:spChg chg="mod">
            <ac:chgData name="GOMEZ, Paula" userId="c93cf399-3ed7-4230-9282-8831e3fe5ae7" providerId="ADAL" clId="{AC070D5A-9634-470F-980D-6D251619489A}" dt="2023-06-13T14:40:28.558" v="0"/>
            <ac:spMkLst>
              <pc:docMk/>
              <pc:sldMasterMk cId="0" sldId="2147483648"/>
              <pc:sldLayoutMk cId="0" sldId="2147483664"/>
              <ac:spMk id="2" creationId="{4AEAE452-31BE-A2BD-D5DA-035C15DCFE03}"/>
            </ac:spMkLst>
          </pc:spChg>
          <pc:spChg chg="mod">
            <ac:chgData name="GOMEZ, Paula" userId="c93cf399-3ed7-4230-9282-8831e3fe5ae7" providerId="ADAL" clId="{AC070D5A-9634-470F-980D-6D251619489A}" dt="2023-06-13T14:40:28.558" v="0"/>
            <ac:spMkLst>
              <pc:docMk/>
              <pc:sldMasterMk cId="0" sldId="2147483648"/>
              <pc:sldLayoutMk cId="0" sldId="2147483664"/>
              <ac:spMk id="26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4"/>
              <ac:spMk id="27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4"/>
              <ac:spMk id="271"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4"/>
              <ac:spMk id="27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4"/>
              <ac:spMk id="27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4"/>
              <ac:spMk id="274"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4"/>
              <ac:picMk id="265"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4"/>
              <ac:picMk id="266"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4"/>
              <ac:picMk id="26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5"/>
          </pc:sldLayoutMkLst>
          <pc:spChg chg="mod">
            <ac:chgData name="GOMEZ, Paula" userId="c93cf399-3ed7-4230-9282-8831e3fe5ae7" providerId="ADAL" clId="{AC070D5A-9634-470F-980D-6D251619489A}" dt="2023-06-13T14:40:28.558" v="0"/>
            <ac:spMkLst>
              <pc:docMk/>
              <pc:sldMasterMk cId="0" sldId="2147483648"/>
              <pc:sldLayoutMk cId="0" sldId="2147483665"/>
              <ac:spMk id="2" creationId="{E0C93C17-53C6-DA0A-3D3A-EA5B8F43C9BE}"/>
            </ac:spMkLst>
          </pc:spChg>
          <pc:spChg chg="mod">
            <ac:chgData name="GOMEZ, Paula" userId="c93cf399-3ed7-4230-9282-8831e3fe5ae7" providerId="ADAL" clId="{AC070D5A-9634-470F-980D-6D251619489A}" dt="2023-06-13T14:40:28.558" v="0"/>
            <ac:spMkLst>
              <pc:docMk/>
              <pc:sldMasterMk cId="0" sldId="2147483648"/>
              <pc:sldLayoutMk cId="0" sldId="2147483665"/>
              <ac:spMk id="28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5"/>
              <ac:spMk id="28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5"/>
              <ac:spMk id="28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5"/>
              <ac:spMk id="28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5"/>
              <ac:spMk id="28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5"/>
              <ac:spMk id="290"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5"/>
              <ac:picMk id="28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5"/>
              <ac:picMk id="282"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5"/>
              <ac:picMk id="28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6"/>
          </pc:sldLayoutMkLst>
          <pc:spChg chg="mod">
            <ac:chgData name="GOMEZ, Paula" userId="c93cf399-3ed7-4230-9282-8831e3fe5ae7" providerId="ADAL" clId="{AC070D5A-9634-470F-980D-6D251619489A}" dt="2023-06-13T14:40:28.558" v="0"/>
            <ac:spMkLst>
              <pc:docMk/>
              <pc:sldMasterMk cId="0" sldId="2147483648"/>
              <pc:sldLayoutMk cId="0" sldId="2147483666"/>
              <ac:spMk id="2" creationId="{A2DE5D3C-CB1E-99B1-60B3-82FC02F72163}"/>
            </ac:spMkLst>
          </pc:spChg>
          <pc:spChg chg="mod">
            <ac:chgData name="GOMEZ, Paula" userId="c93cf399-3ed7-4230-9282-8831e3fe5ae7" providerId="ADAL" clId="{AC070D5A-9634-470F-980D-6D251619489A}" dt="2023-06-13T14:40:28.558" v="0"/>
            <ac:spMkLst>
              <pc:docMk/>
              <pc:sldMasterMk cId="0" sldId="2147483648"/>
              <pc:sldLayoutMk cId="0" sldId="2147483666"/>
              <ac:spMk id="30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6"/>
              <ac:spMk id="30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6"/>
              <ac:spMk id="30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6"/>
              <ac:spMk id="304"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6"/>
              <ac:spMk id="30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6"/>
              <ac:spMk id="306"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6"/>
              <ac:picMk id="297"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6"/>
              <ac:picMk id="298"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6"/>
              <ac:picMk id="29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7"/>
          </pc:sldLayoutMkLst>
          <pc:spChg chg="mod">
            <ac:chgData name="GOMEZ, Paula" userId="c93cf399-3ed7-4230-9282-8831e3fe5ae7" providerId="ADAL" clId="{AC070D5A-9634-470F-980D-6D251619489A}" dt="2023-06-13T14:40:28.558" v="0"/>
            <ac:spMkLst>
              <pc:docMk/>
              <pc:sldMasterMk cId="0" sldId="2147483648"/>
              <pc:sldLayoutMk cId="0" sldId="2147483667"/>
              <ac:spMk id="2" creationId="{3362D1AC-92AC-C654-6A8F-C3156E71CA62}"/>
            </ac:spMkLst>
          </pc:spChg>
          <pc:spChg chg="mod">
            <ac:chgData name="GOMEZ, Paula" userId="c93cf399-3ed7-4230-9282-8831e3fe5ae7" providerId="ADAL" clId="{AC070D5A-9634-470F-980D-6D251619489A}" dt="2023-06-13T14:40:28.558" v="0"/>
            <ac:spMkLst>
              <pc:docMk/>
              <pc:sldMasterMk cId="0" sldId="2147483648"/>
              <pc:sldLayoutMk cId="0" sldId="2147483667"/>
              <ac:spMk id="31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7"/>
              <ac:spMk id="317"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7"/>
              <ac:spMk id="318"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7"/>
              <ac:spMk id="319"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7"/>
              <ac:spMk id="32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7"/>
              <ac:spMk id="321"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7"/>
              <ac:picMk id="313"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7"/>
              <ac:picMk id="314"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8"/>
          </pc:sldLayoutMkLst>
          <pc:spChg chg="mod">
            <ac:chgData name="GOMEZ, Paula" userId="c93cf399-3ed7-4230-9282-8831e3fe5ae7" providerId="ADAL" clId="{AC070D5A-9634-470F-980D-6D251619489A}" dt="2023-06-13T14:40:28.558" v="0"/>
            <ac:spMkLst>
              <pc:docMk/>
              <pc:sldMasterMk cId="0" sldId="2147483648"/>
              <pc:sldLayoutMk cId="0" sldId="2147483668"/>
              <ac:spMk id="2" creationId="{AD18913E-9FF1-4A39-A2D5-500A07FD3457}"/>
            </ac:spMkLst>
          </pc:spChg>
          <pc:spChg chg="mod">
            <ac:chgData name="GOMEZ, Paula" userId="c93cf399-3ed7-4230-9282-8831e3fe5ae7" providerId="ADAL" clId="{AC070D5A-9634-470F-980D-6D251619489A}" dt="2023-06-13T14:40:28.558" v="0"/>
            <ac:spMkLst>
              <pc:docMk/>
              <pc:sldMasterMk cId="0" sldId="2147483648"/>
              <pc:sldLayoutMk cId="0" sldId="2147483668"/>
              <ac:spMk id="330"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8"/>
              <ac:spMk id="332"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8"/>
              <ac:spMk id="33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8"/>
              <ac:spMk id="334"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8"/>
              <ac:picMk id="328"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8"/>
              <ac:picMk id="32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3648"/>
            <pc:sldLayoutMk cId="0" sldId="2147483669"/>
          </pc:sldLayoutMkLst>
          <pc:spChg chg="mod">
            <ac:chgData name="GOMEZ, Paula" userId="c93cf399-3ed7-4230-9282-8831e3fe5ae7" providerId="ADAL" clId="{AC070D5A-9634-470F-980D-6D251619489A}" dt="2023-06-13T14:40:28.558" v="0"/>
            <ac:spMkLst>
              <pc:docMk/>
              <pc:sldMasterMk cId="0" sldId="2147483648"/>
              <pc:sldLayoutMk cId="0" sldId="2147483669"/>
              <ac:spMk id="2" creationId="{9B818904-A3C6-C8FF-A089-0453A0792041}"/>
            </ac:spMkLst>
          </pc:spChg>
          <pc:spChg chg="mod">
            <ac:chgData name="GOMEZ, Paula" userId="c93cf399-3ed7-4230-9282-8831e3fe5ae7" providerId="ADAL" clId="{AC070D5A-9634-470F-980D-6D251619489A}" dt="2023-06-13T14:40:28.558" v="0"/>
            <ac:spMkLst>
              <pc:docMk/>
              <pc:sldMasterMk cId="0" sldId="2147483648"/>
              <pc:sldLayoutMk cId="0" sldId="2147483669"/>
              <ac:spMk id="343"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9"/>
              <ac:spMk id="345"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9"/>
              <ac:spMk id="346" creationId="{00000000-0000-0000-0000-000000000000}"/>
            </ac:spMkLst>
          </pc:spChg>
          <pc:spChg chg="mod">
            <ac:chgData name="GOMEZ, Paula" userId="c93cf399-3ed7-4230-9282-8831e3fe5ae7" providerId="ADAL" clId="{AC070D5A-9634-470F-980D-6D251619489A}" dt="2023-06-13T14:40:28.558" v="0"/>
            <ac:spMkLst>
              <pc:docMk/>
              <pc:sldMasterMk cId="0" sldId="2147483648"/>
              <pc:sldLayoutMk cId="0" sldId="2147483669"/>
              <ac:spMk id="347" creationId="{00000000-0000-0000-0000-000000000000}"/>
            </ac:spMkLst>
          </pc:spChg>
          <pc:picChg chg="mod">
            <ac:chgData name="GOMEZ, Paula" userId="c93cf399-3ed7-4230-9282-8831e3fe5ae7" providerId="ADAL" clId="{AC070D5A-9634-470F-980D-6D251619489A}" dt="2023-06-13T14:40:28.558" v="0"/>
            <ac:picMkLst>
              <pc:docMk/>
              <pc:sldMasterMk cId="0" sldId="2147483648"/>
              <pc:sldLayoutMk cId="0" sldId="2147483669"/>
              <ac:picMk id="341" creationId="{00000000-0000-0000-0000-000000000000}"/>
            </ac:picMkLst>
          </pc:picChg>
          <pc:picChg chg="mod">
            <ac:chgData name="GOMEZ, Paula" userId="c93cf399-3ed7-4230-9282-8831e3fe5ae7" providerId="ADAL" clId="{AC070D5A-9634-470F-980D-6D251619489A}" dt="2023-06-13T14:40:28.558" v="0"/>
            <ac:picMkLst>
              <pc:docMk/>
              <pc:sldMasterMk cId="0" sldId="2147483648"/>
              <pc:sldLayoutMk cId="0" sldId="2147483669"/>
              <ac:picMk id="342" creationId="{00000000-0000-0000-0000-000000000000}"/>
            </ac:picMkLst>
          </pc:picChg>
        </pc:sldLayoutChg>
      </pc:sldMasterChg>
      <pc:sldMasterChg chg="modSp del delSldLayout modSldLayout">
        <pc:chgData name="GOMEZ, Paula" userId="c93cf399-3ed7-4230-9282-8831e3fe5ae7" providerId="ADAL" clId="{AC070D5A-9634-470F-980D-6D251619489A}" dt="2023-06-13T14:42:20.029" v="25" actId="2696"/>
        <pc:sldMasterMkLst>
          <pc:docMk/>
          <pc:sldMasterMk cId="1533177493" sldId="2147483781"/>
        </pc:sldMasterMkLst>
        <pc:spChg chg="mod">
          <ac:chgData name="GOMEZ, Paula" userId="c93cf399-3ed7-4230-9282-8831e3fe5ae7" providerId="ADAL" clId="{AC070D5A-9634-470F-980D-6D251619489A}" dt="2023-06-13T14:40:28.558" v="0"/>
          <ac:spMkLst>
            <pc:docMk/>
            <pc:sldMasterMk cId="1533177493" sldId="2147483781"/>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6"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7"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9"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1026"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1027"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1031"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ac:spMk id="1035" creationId="{00000000-0000-0000-0000-000000000000}"/>
          </ac:spMkLst>
        </pc:spChg>
        <pc:grpChg chg="mod">
          <ac:chgData name="GOMEZ, Paula" userId="c93cf399-3ed7-4230-9282-8831e3fe5ae7" providerId="ADAL" clId="{AC070D5A-9634-470F-980D-6D251619489A}" dt="2023-06-13T14:40:28.558" v="0"/>
          <ac:grpSpMkLst>
            <pc:docMk/>
            <pc:sldMasterMk cId="1533177493" sldId="2147483781"/>
            <ac:grpSpMk id="1033" creationId="{00000000-0000-0000-0000-000000000000}"/>
          </ac:grpSpMkLst>
        </pc:grpChg>
        <pc:picChg chg="mod">
          <ac:chgData name="GOMEZ, Paula" userId="c93cf399-3ed7-4230-9282-8831e3fe5ae7" providerId="ADAL" clId="{AC070D5A-9634-470F-980D-6D251619489A}" dt="2023-06-13T14:40:28.558" v="0"/>
          <ac:picMkLst>
            <pc:docMk/>
            <pc:sldMasterMk cId="1533177493" sldId="2147483781"/>
            <ac:picMk id="13" creationId="{AFBCA7CF-2C76-4FE0-B7B6-CE468EA19D4F}"/>
          </ac:picMkLst>
        </pc:picChg>
        <pc:picChg chg="mod">
          <ac:chgData name="GOMEZ, Paula" userId="c93cf399-3ed7-4230-9282-8831e3fe5ae7" providerId="ADAL" clId="{AC070D5A-9634-470F-980D-6D251619489A}" dt="2023-06-13T14:40:28.558" v="0"/>
          <ac:picMkLst>
            <pc:docMk/>
            <pc:sldMasterMk cId="1533177493" sldId="2147483781"/>
            <ac:picMk id="1036" creationId="{00000000-0000-0000-0000-000000000000}"/>
          </ac:picMkLst>
        </pc:picChg>
        <pc:sldLayoutChg chg="modSp del">
          <pc:chgData name="GOMEZ, Paula" userId="c93cf399-3ed7-4230-9282-8831e3fe5ae7" providerId="ADAL" clId="{AC070D5A-9634-470F-980D-6D251619489A}" dt="2023-06-13T14:42:19.989" v="14" actId="2696"/>
          <pc:sldLayoutMkLst>
            <pc:docMk/>
            <pc:sldMasterMk cId="1533177493" sldId="2147483781"/>
            <pc:sldLayoutMk cId="1828371406" sldId="2147483782"/>
          </pc:sldLayoutMkLst>
          <pc:spChg chg="mod">
            <ac:chgData name="GOMEZ, Paula" userId="c93cf399-3ed7-4230-9282-8831e3fe5ae7" providerId="ADAL" clId="{AC070D5A-9634-470F-980D-6D251619489A}" dt="2023-06-13T14:40:28.558" v="0"/>
            <ac:spMkLst>
              <pc:docMk/>
              <pc:sldMasterMk cId="1533177493" sldId="2147483781"/>
              <pc:sldLayoutMk cId="1828371406" sldId="2147483782"/>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828371406" sldId="2147483782"/>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828371406" sldId="2147483782"/>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828371406" sldId="2147483782"/>
              <ac:spMk id="8" creationId="{6533C9D3-C8E6-4FFE-B831-9659C1D9951C}"/>
            </ac:spMkLst>
          </pc:spChg>
          <pc:picChg chg="mod">
            <ac:chgData name="GOMEZ, Paula" userId="c93cf399-3ed7-4230-9282-8831e3fe5ae7" providerId="ADAL" clId="{AC070D5A-9634-470F-980D-6D251619489A}" dt="2023-06-13T14:40:28.558" v="0"/>
            <ac:picMkLst>
              <pc:docMk/>
              <pc:sldMasterMk cId="1533177493" sldId="2147483781"/>
              <pc:sldLayoutMk cId="1828371406" sldId="2147483782"/>
              <ac:picMk id="7" creationId="{45815C0E-0FCD-460B-BE3E-C4557D45D234}"/>
            </ac:picMkLst>
          </pc:picChg>
        </pc:sldLayoutChg>
        <pc:sldLayoutChg chg="modSp del">
          <pc:chgData name="GOMEZ, Paula" userId="c93cf399-3ed7-4230-9282-8831e3fe5ae7" providerId="ADAL" clId="{AC070D5A-9634-470F-980D-6D251619489A}" dt="2023-06-13T14:42:20.005" v="18" actId="2696"/>
          <pc:sldLayoutMkLst>
            <pc:docMk/>
            <pc:sldMasterMk cId="1533177493" sldId="2147483781"/>
            <pc:sldLayoutMk cId="1249561604" sldId="2147483785"/>
          </pc:sldLayoutMkLst>
          <pc:spChg chg="mod">
            <ac:chgData name="GOMEZ, Paula" userId="c93cf399-3ed7-4230-9282-8831e3fe5ae7" providerId="ADAL" clId="{AC070D5A-9634-470F-980D-6D251619489A}" dt="2023-06-13T14:40:28.558" v="0"/>
            <ac:spMkLst>
              <pc:docMk/>
              <pc:sldMasterMk cId="1533177493" sldId="2147483781"/>
              <pc:sldLayoutMk cId="1249561604" sldId="2147483785"/>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249561604" sldId="2147483785"/>
              <ac:spMk id="4" creationId="{00000000-0000-0000-0000-000000000000}"/>
            </ac:spMkLst>
          </pc:spChg>
        </pc:sldLayoutChg>
        <pc:sldLayoutChg chg="modSp del">
          <pc:chgData name="GOMEZ, Paula" userId="c93cf399-3ed7-4230-9282-8831e3fe5ae7" providerId="ADAL" clId="{AC070D5A-9634-470F-980D-6D251619489A}" dt="2023-06-13T14:42:20.008" v="19" actId="2696"/>
          <pc:sldLayoutMkLst>
            <pc:docMk/>
            <pc:sldMasterMk cId="1533177493" sldId="2147483781"/>
            <pc:sldLayoutMk cId="3274238434" sldId="2147483786"/>
          </pc:sldLayoutMkLst>
          <pc:spChg chg="mod">
            <ac:chgData name="GOMEZ, Paula" userId="c93cf399-3ed7-4230-9282-8831e3fe5ae7" providerId="ADAL" clId="{AC070D5A-9634-470F-980D-6D251619489A}" dt="2023-06-13T14:40:28.558" v="0"/>
            <ac:spMkLst>
              <pc:docMk/>
              <pc:sldMasterMk cId="1533177493" sldId="2147483781"/>
              <pc:sldLayoutMk cId="3274238434" sldId="2147483786"/>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3274238434" sldId="2147483786"/>
              <ac:spMk id="4"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3274238434" sldId="2147483786"/>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3274238434" sldId="2147483786"/>
              <ac:spMk id="6" creationId="{00000000-0000-0000-0000-000000000000}"/>
            </ac:spMkLst>
          </pc:spChg>
        </pc:sldLayoutChg>
        <pc:sldLayoutChg chg="del">
          <pc:chgData name="GOMEZ, Paula" userId="c93cf399-3ed7-4230-9282-8831e3fe5ae7" providerId="ADAL" clId="{AC070D5A-9634-470F-980D-6D251619489A}" dt="2023-06-13T14:42:20.012" v="20" actId="2696"/>
          <pc:sldLayoutMkLst>
            <pc:docMk/>
            <pc:sldMasterMk cId="1533177493" sldId="2147483781"/>
            <pc:sldLayoutMk cId="1709348663" sldId="2147483787"/>
          </pc:sldLayoutMkLst>
        </pc:sldLayoutChg>
        <pc:sldLayoutChg chg="modSp del">
          <pc:chgData name="GOMEZ, Paula" userId="c93cf399-3ed7-4230-9282-8831e3fe5ae7" providerId="ADAL" clId="{AC070D5A-9634-470F-980D-6D251619489A}" dt="2023-06-13T14:42:20.016" v="21" actId="2696"/>
          <pc:sldLayoutMkLst>
            <pc:docMk/>
            <pc:sldMasterMk cId="1533177493" sldId="2147483781"/>
            <pc:sldLayoutMk cId="1829951430" sldId="2147483788"/>
          </pc:sldLayoutMkLst>
          <pc:spChg chg="mod">
            <ac:chgData name="GOMEZ, Paula" userId="c93cf399-3ed7-4230-9282-8831e3fe5ae7" providerId="ADAL" clId="{AC070D5A-9634-470F-980D-6D251619489A}" dt="2023-06-13T14:40:28.558" v="0"/>
            <ac:spMkLst>
              <pc:docMk/>
              <pc:sldMasterMk cId="1533177493" sldId="2147483781"/>
              <pc:sldLayoutMk cId="1829951430" sldId="2147483788"/>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829951430" sldId="2147483788"/>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829951430" sldId="2147483788"/>
              <ac:spMk id="4" creationId="{00000000-0000-0000-0000-000000000000}"/>
            </ac:spMkLst>
          </pc:spChg>
        </pc:sldLayoutChg>
        <pc:sldLayoutChg chg="modSp del">
          <pc:chgData name="GOMEZ, Paula" userId="c93cf399-3ed7-4230-9282-8831e3fe5ae7" providerId="ADAL" clId="{AC070D5A-9634-470F-980D-6D251619489A}" dt="2023-06-13T14:42:20.019" v="22" actId="2696"/>
          <pc:sldLayoutMkLst>
            <pc:docMk/>
            <pc:sldMasterMk cId="1533177493" sldId="2147483781"/>
            <pc:sldLayoutMk cId="1688008712" sldId="2147483789"/>
          </pc:sldLayoutMkLst>
          <pc:spChg chg="mod">
            <ac:chgData name="GOMEZ, Paula" userId="c93cf399-3ed7-4230-9282-8831e3fe5ae7" providerId="ADAL" clId="{AC070D5A-9634-470F-980D-6D251619489A}" dt="2023-06-13T14:40:28.558" v="0"/>
            <ac:spMkLst>
              <pc:docMk/>
              <pc:sldMasterMk cId="1533177493" sldId="2147483781"/>
              <pc:sldLayoutMk cId="1688008712" sldId="2147483789"/>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688008712" sldId="2147483789"/>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1688008712" sldId="2147483789"/>
              <ac:spMk id="4" creationId="{00000000-0000-0000-0000-000000000000}"/>
            </ac:spMkLst>
          </pc:spChg>
        </pc:sldLayoutChg>
        <pc:sldLayoutChg chg="del">
          <pc:chgData name="GOMEZ, Paula" userId="c93cf399-3ed7-4230-9282-8831e3fe5ae7" providerId="ADAL" clId="{AC070D5A-9634-470F-980D-6D251619489A}" dt="2023-06-13T14:42:20.022" v="23" actId="2696"/>
          <pc:sldLayoutMkLst>
            <pc:docMk/>
            <pc:sldMasterMk cId="1533177493" sldId="2147483781"/>
            <pc:sldLayoutMk cId="320231954" sldId="2147483790"/>
          </pc:sldLayoutMkLst>
        </pc:sldLayoutChg>
        <pc:sldLayoutChg chg="modSp del">
          <pc:chgData name="GOMEZ, Paula" userId="c93cf399-3ed7-4230-9282-8831e3fe5ae7" providerId="ADAL" clId="{AC070D5A-9634-470F-980D-6D251619489A}" dt="2023-06-13T14:42:20.025" v="24" actId="2696"/>
          <pc:sldLayoutMkLst>
            <pc:docMk/>
            <pc:sldMasterMk cId="1533177493" sldId="2147483781"/>
            <pc:sldLayoutMk cId="466926821" sldId="2147483791"/>
          </pc:sldLayoutMkLst>
          <pc:spChg chg="mod">
            <ac:chgData name="GOMEZ, Paula" userId="c93cf399-3ed7-4230-9282-8831e3fe5ae7" providerId="ADAL" clId="{AC070D5A-9634-470F-980D-6D251619489A}" dt="2023-06-13T14:40:28.558" v="0"/>
            <ac:spMkLst>
              <pc:docMk/>
              <pc:sldMasterMk cId="1533177493" sldId="2147483781"/>
              <pc:sldLayoutMk cId="466926821" sldId="2147483791"/>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781"/>
              <pc:sldLayoutMk cId="466926821" sldId="2147483791"/>
              <ac:spMk id="3" creationId="{00000000-0000-0000-0000-000000000000}"/>
            </ac:spMkLst>
          </pc:spChg>
        </pc:sldLayoutChg>
        <pc:sldLayoutChg chg="modSp del">
          <pc:chgData name="GOMEZ, Paula" userId="c93cf399-3ed7-4230-9282-8831e3fe5ae7" providerId="ADAL" clId="{AC070D5A-9634-470F-980D-6D251619489A}" dt="2023-06-13T14:42:19.997" v="16" actId="2696"/>
          <pc:sldLayoutMkLst>
            <pc:docMk/>
            <pc:sldMasterMk cId="1533177493" sldId="2147483781"/>
            <pc:sldLayoutMk cId="2262953768" sldId="2147483792"/>
          </pc:sldLayoutMkLst>
          <pc:spChg chg="mod">
            <ac:chgData name="GOMEZ, Paula" userId="c93cf399-3ed7-4230-9282-8831e3fe5ae7" providerId="ADAL" clId="{AC070D5A-9634-470F-980D-6D251619489A}" dt="2023-06-13T14:40:28.558" v="0"/>
            <ac:spMkLst>
              <pc:docMk/>
              <pc:sldMasterMk cId="1533177493" sldId="2147483781"/>
              <pc:sldLayoutMk cId="2262953768" sldId="2147483792"/>
              <ac:spMk id="3" creationId="{DB39FE13-D73F-4B03-944D-96C8E80E54D1}"/>
            </ac:spMkLst>
          </pc:spChg>
        </pc:sldLayoutChg>
        <pc:sldLayoutChg chg="del">
          <pc:chgData name="GOMEZ, Paula" userId="c93cf399-3ed7-4230-9282-8831e3fe5ae7" providerId="ADAL" clId="{AC070D5A-9634-470F-980D-6D251619489A}" dt="2023-06-13T14:42:19.992" v="15" actId="2696"/>
          <pc:sldLayoutMkLst>
            <pc:docMk/>
            <pc:sldMasterMk cId="1533177493" sldId="2147483781"/>
            <pc:sldLayoutMk cId="978302285" sldId="2147483949"/>
          </pc:sldLayoutMkLst>
        </pc:sldLayoutChg>
        <pc:sldLayoutChg chg="del">
          <pc:chgData name="GOMEZ, Paula" userId="c93cf399-3ed7-4230-9282-8831e3fe5ae7" providerId="ADAL" clId="{AC070D5A-9634-470F-980D-6D251619489A}" dt="2023-06-13T14:42:20.001" v="17" actId="2696"/>
          <pc:sldLayoutMkLst>
            <pc:docMk/>
            <pc:sldMasterMk cId="1533177493" sldId="2147483781"/>
            <pc:sldLayoutMk cId="238172258" sldId="2147483972"/>
          </pc:sldLayoutMkLst>
        </pc:sldLayoutChg>
      </pc:sldMasterChg>
      <pc:sldMasterChg chg="modSp del delSldLayout modSldLayout">
        <pc:chgData name="GOMEZ, Paula" userId="c93cf399-3ed7-4230-9282-8831e3fe5ae7" providerId="ADAL" clId="{AC070D5A-9634-470F-980D-6D251619489A}" dt="2023-06-13T14:42:22.904" v="66" actId="2696"/>
        <pc:sldMasterMkLst>
          <pc:docMk/>
          <pc:sldMasterMk cId="19352866" sldId="2147483900"/>
        </pc:sldMasterMkLst>
        <pc:spChg chg="mod">
          <ac:chgData name="GOMEZ, Paula" userId="c93cf399-3ed7-4230-9282-8831e3fe5ae7" providerId="ADAL" clId="{AC070D5A-9634-470F-980D-6D251619489A}" dt="2023-06-13T14:40:28.558" v="0"/>
          <ac:spMkLst>
            <pc:docMk/>
            <pc:sldMasterMk cId="19352866" sldId="2147483900"/>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6"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7"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9"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1026"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1027"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1031" creationId="{00000000-0000-0000-0000-000000000000}"/>
          </ac:spMkLst>
        </pc:spChg>
        <pc:spChg chg="mod">
          <ac:chgData name="GOMEZ, Paula" userId="c93cf399-3ed7-4230-9282-8831e3fe5ae7" providerId="ADAL" clId="{AC070D5A-9634-470F-980D-6D251619489A}" dt="2023-06-13T14:40:28.558" v="0"/>
          <ac:spMkLst>
            <pc:docMk/>
            <pc:sldMasterMk cId="19352866" sldId="2147483900"/>
            <ac:spMk id="1035" creationId="{00000000-0000-0000-0000-000000000000}"/>
          </ac:spMkLst>
        </pc:spChg>
        <pc:grpChg chg="mod">
          <ac:chgData name="GOMEZ, Paula" userId="c93cf399-3ed7-4230-9282-8831e3fe5ae7" providerId="ADAL" clId="{AC070D5A-9634-470F-980D-6D251619489A}" dt="2023-06-13T14:40:28.558" v="0"/>
          <ac:grpSpMkLst>
            <pc:docMk/>
            <pc:sldMasterMk cId="19352866" sldId="2147483900"/>
            <ac:grpSpMk id="1033" creationId="{00000000-0000-0000-0000-000000000000}"/>
          </ac:grpSpMkLst>
        </pc:grpChg>
        <pc:picChg chg="mod">
          <ac:chgData name="GOMEZ, Paula" userId="c93cf399-3ed7-4230-9282-8831e3fe5ae7" providerId="ADAL" clId="{AC070D5A-9634-470F-980D-6D251619489A}" dt="2023-06-13T14:40:28.558" v="0"/>
          <ac:picMkLst>
            <pc:docMk/>
            <pc:sldMasterMk cId="19352866" sldId="2147483900"/>
            <ac:picMk id="13" creationId="{AFBCA7CF-2C76-4FE0-B7B6-CE468EA19D4F}"/>
          </ac:picMkLst>
        </pc:picChg>
        <pc:picChg chg="mod">
          <ac:chgData name="GOMEZ, Paula" userId="c93cf399-3ed7-4230-9282-8831e3fe5ae7" providerId="ADAL" clId="{AC070D5A-9634-470F-980D-6D251619489A}" dt="2023-06-13T14:40:28.558" v="0"/>
          <ac:picMkLst>
            <pc:docMk/>
            <pc:sldMasterMk cId="19352866" sldId="2147483900"/>
            <ac:picMk id="1036" creationId="{00000000-0000-0000-0000-000000000000}"/>
          </ac:picMkLst>
        </pc:picChg>
        <pc:sldLayoutChg chg="modSp del">
          <pc:chgData name="GOMEZ, Paula" userId="c93cf399-3ed7-4230-9282-8831e3fe5ae7" providerId="ADAL" clId="{AC070D5A-9634-470F-980D-6D251619489A}" dt="2023-06-13T14:42:22.876" v="54" actId="2696"/>
          <pc:sldLayoutMkLst>
            <pc:docMk/>
            <pc:sldMasterMk cId="19352866" sldId="2147483900"/>
            <pc:sldLayoutMk cId="1828371406" sldId="2147483901"/>
          </pc:sldLayoutMkLst>
          <pc:spChg chg="mod">
            <ac:chgData name="GOMEZ, Paula" userId="c93cf399-3ed7-4230-9282-8831e3fe5ae7" providerId="ADAL" clId="{AC070D5A-9634-470F-980D-6D251619489A}" dt="2023-06-13T14:40:28.558" v="0"/>
            <ac:spMkLst>
              <pc:docMk/>
              <pc:sldMasterMk cId="19352866" sldId="2147483900"/>
              <pc:sldLayoutMk cId="1828371406" sldId="2147483901"/>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1828371406" sldId="2147483901"/>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1828371406" sldId="2147483901"/>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1828371406" sldId="2147483901"/>
              <ac:spMk id="8" creationId="{6533C9D3-C8E6-4FFE-B831-9659C1D9951C}"/>
            </ac:spMkLst>
          </pc:spChg>
          <pc:picChg chg="mod">
            <ac:chgData name="GOMEZ, Paula" userId="c93cf399-3ed7-4230-9282-8831e3fe5ae7" providerId="ADAL" clId="{AC070D5A-9634-470F-980D-6D251619489A}" dt="2023-06-13T14:40:28.558" v="0"/>
            <ac:picMkLst>
              <pc:docMk/>
              <pc:sldMasterMk cId="19352866" sldId="2147483900"/>
              <pc:sldLayoutMk cId="1828371406" sldId="2147483901"/>
              <ac:picMk id="7" creationId="{45815C0E-0FCD-460B-BE3E-C4557D45D234}"/>
            </ac:picMkLst>
          </pc:picChg>
        </pc:sldLayoutChg>
        <pc:sldLayoutChg chg="modSp del">
          <pc:chgData name="GOMEZ, Paula" userId="c93cf399-3ed7-4230-9282-8831e3fe5ae7" providerId="ADAL" clId="{AC070D5A-9634-470F-980D-6D251619489A}" dt="2023-06-13T14:42:22.881" v="55" actId="2696"/>
          <pc:sldLayoutMkLst>
            <pc:docMk/>
            <pc:sldMasterMk cId="19352866" sldId="2147483900"/>
            <pc:sldLayoutMk cId="681889584" sldId="2147483902"/>
          </pc:sldLayoutMkLst>
          <pc:spChg chg="mod">
            <ac:chgData name="GOMEZ, Paula" userId="c93cf399-3ed7-4230-9282-8831e3fe5ae7" providerId="ADAL" clId="{AC070D5A-9634-470F-980D-6D251619489A}" dt="2023-06-13T14:40:28.558" v="0"/>
            <ac:spMkLst>
              <pc:docMk/>
              <pc:sldMasterMk cId="19352866" sldId="2147483900"/>
              <pc:sldLayoutMk cId="681889584" sldId="2147483902"/>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681889584" sldId="2147483902"/>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681889584" sldId="2147483902"/>
              <ac:spMk id="4"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681889584" sldId="2147483902"/>
              <ac:spMk id="5" creationId="{00000000-0000-0000-0000-000000000000}"/>
            </ac:spMkLst>
          </pc:spChg>
          <pc:picChg chg="mod">
            <ac:chgData name="GOMEZ, Paula" userId="c93cf399-3ed7-4230-9282-8831e3fe5ae7" providerId="ADAL" clId="{AC070D5A-9634-470F-980D-6D251619489A}" dt="2023-06-13T14:40:28.558" v="0"/>
            <ac:picMkLst>
              <pc:docMk/>
              <pc:sldMasterMk cId="19352866" sldId="2147483900"/>
              <pc:sldLayoutMk cId="681889584" sldId="2147483902"/>
              <ac:picMk id="7" creationId="{45815C0E-0FCD-460B-BE3E-C4557D45D234}"/>
            </ac:picMkLst>
          </pc:picChg>
        </pc:sldLayoutChg>
        <pc:sldLayoutChg chg="del">
          <pc:chgData name="GOMEZ, Paula" userId="c93cf399-3ed7-4230-9282-8831e3fe5ae7" providerId="ADAL" clId="{AC070D5A-9634-470F-980D-6D251619489A}" dt="2023-06-13T14:42:22.884" v="56" actId="2696"/>
          <pc:sldLayoutMkLst>
            <pc:docMk/>
            <pc:sldMasterMk cId="19352866" sldId="2147483900"/>
            <pc:sldLayoutMk cId="2992809033" sldId="2147483903"/>
          </pc:sldLayoutMkLst>
        </pc:sldLayoutChg>
        <pc:sldLayoutChg chg="modSp del">
          <pc:chgData name="GOMEZ, Paula" userId="c93cf399-3ed7-4230-9282-8831e3fe5ae7" providerId="ADAL" clId="{AC070D5A-9634-470F-980D-6D251619489A}" dt="2023-06-13T14:42:22.886" v="57" actId="2696"/>
          <pc:sldLayoutMkLst>
            <pc:docMk/>
            <pc:sldMasterMk cId="19352866" sldId="2147483900"/>
            <pc:sldLayoutMk cId="2262953768" sldId="2147483904"/>
          </pc:sldLayoutMkLst>
          <pc:spChg chg="mod">
            <ac:chgData name="GOMEZ, Paula" userId="c93cf399-3ed7-4230-9282-8831e3fe5ae7" providerId="ADAL" clId="{AC070D5A-9634-470F-980D-6D251619489A}" dt="2023-06-13T14:40:28.558" v="0"/>
            <ac:spMkLst>
              <pc:docMk/>
              <pc:sldMasterMk cId="19352866" sldId="2147483900"/>
              <pc:sldLayoutMk cId="2262953768" sldId="2147483904"/>
              <ac:spMk id="3" creationId="{DB39FE13-D73F-4B03-944D-96C8E80E54D1}"/>
            </ac:spMkLst>
          </pc:spChg>
        </pc:sldLayoutChg>
        <pc:sldLayoutChg chg="del">
          <pc:chgData name="GOMEZ, Paula" userId="c93cf399-3ed7-4230-9282-8831e3fe5ae7" providerId="ADAL" clId="{AC070D5A-9634-470F-980D-6D251619489A}" dt="2023-06-13T14:42:22.887" v="58" actId="2696"/>
          <pc:sldLayoutMkLst>
            <pc:docMk/>
            <pc:sldMasterMk cId="19352866" sldId="2147483900"/>
            <pc:sldLayoutMk cId="3724336043" sldId="2147483905"/>
          </pc:sldLayoutMkLst>
        </pc:sldLayoutChg>
        <pc:sldLayoutChg chg="modSp del">
          <pc:chgData name="GOMEZ, Paula" userId="c93cf399-3ed7-4230-9282-8831e3fe5ae7" providerId="ADAL" clId="{AC070D5A-9634-470F-980D-6D251619489A}" dt="2023-06-13T14:42:22.887" v="59" actId="2696"/>
          <pc:sldLayoutMkLst>
            <pc:docMk/>
            <pc:sldMasterMk cId="19352866" sldId="2147483900"/>
            <pc:sldLayoutMk cId="2618931763" sldId="2147483906"/>
          </pc:sldLayoutMkLst>
          <pc:spChg chg="mod">
            <ac:chgData name="GOMEZ, Paula" userId="c93cf399-3ed7-4230-9282-8831e3fe5ae7" providerId="ADAL" clId="{AC070D5A-9634-470F-980D-6D251619489A}" dt="2023-06-13T14:40:28.558" v="0"/>
            <ac:spMkLst>
              <pc:docMk/>
              <pc:sldMasterMk cId="19352866" sldId="2147483900"/>
              <pc:sldLayoutMk cId="2618931763" sldId="2147483906"/>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2618931763" sldId="2147483906"/>
              <ac:spMk id="4" creationId="{00000000-0000-0000-0000-000000000000}"/>
            </ac:spMkLst>
          </pc:spChg>
        </pc:sldLayoutChg>
        <pc:sldLayoutChg chg="modSp del">
          <pc:chgData name="GOMEZ, Paula" userId="c93cf399-3ed7-4230-9282-8831e3fe5ae7" providerId="ADAL" clId="{AC070D5A-9634-470F-980D-6D251619489A}" dt="2023-06-13T14:42:22.887" v="60" actId="2696"/>
          <pc:sldLayoutMkLst>
            <pc:docMk/>
            <pc:sldMasterMk cId="19352866" sldId="2147483900"/>
            <pc:sldLayoutMk cId="3736837534" sldId="2147483907"/>
          </pc:sldLayoutMkLst>
          <pc:spChg chg="mod">
            <ac:chgData name="GOMEZ, Paula" userId="c93cf399-3ed7-4230-9282-8831e3fe5ae7" providerId="ADAL" clId="{AC070D5A-9634-470F-980D-6D251619489A}" dt="2023-06-13T14:40:28.558" v="0"/>
            <ac:spMkLst>
              <pc:docMk/>
              <pc:sldMasterMk cId="19352866" sldId="2147483900"/>
              <pc:sldLayoutMk cId="3736837534" sldId="2147483907"/>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3736837534" sldId="2147483907"/>
              <ac:spMk id="4"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3736837534" sldId="2147483907"/>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3736837534" sldId="2147483907"/>
              <ac:spMk id="6" creationId="{00000000-0000-0000-0000-000000000000}"/>
            </ac:spMkLst>
          </pc:spChg>
        </pc:sldLayoutChg>
        <pc:sldLayoutChg chg="del">
          <pc:chgData name="GOMEZ, Paula" userId="c93cf399-3ed7-4230-9282-8831e3fe5ae7" providerId="ADAL" clId="{AC070D5A-9634-470F-980D-6D251619489A}" dt="2023-06-13T14:42:22.894" v="61" actId="2696"/>
          <pc:sldLayoutMkLst>
            <pc:docMk/>
            <pc:sldMasterMk cId="19352866" sldId="2147483900"/>
            <pc:sldLayoutMk cId="1063752375" sldId="2147483908"/>
          </pc:sldLayoutMkLst>
        </pc:sldLayoutChg>
        <pc:sldLayoutChg chg="modSp del">
          <pc:chgData name="GOMEZ, Paula" userId="c93cf399-3ed7-4230-9282-8831e3fe5ae7" providerId="ADAL" clId="{AC070D5A-9634-470F-980D-6D251619489A}" dt="2023-06-13T14:42:22.896" v="62" actId="2696"/>
          <pc:sldLayoutMkLst>
            <pc:docMk/>
            <pc:sldMasterMk cId="19352866" sldId="2147483900"/>
            <pc:sldLayoutMk cId="126808772" sldId="2147483909"/>
          </pc:sldLayoutMkLst>
          <pc:spChg chg="mod">
            <ac:chgData name="GOMEZ, Paula" userId="c93cf399-3ed7-4230-9282-8831e3fe5ae7" providerId="ADAL" clId="{AC070D5A-9634-470F-980D-6D251619489A}" dt="2023-06-13T14:40:28.558" v="0"/>
            <ac:spMkLst>
              <pc:docMk/>
              <pc:sldMasterMk cId="19352866" sldId="2147483900"/>
              <pc:sldLayoutMk cId="126808772" sldId="2147483909"/>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126808772" sldId="2147483909"/>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126808772" sldId="2147483909"/>
              <ac:spMk id="4" creationId="{00000000-0000-0000-0000-000000000000}"/>
            </ac:spMkLst>
          </pc:spChg>
        </pc:sldLayoutChg>
        <pc:sldLayoutChg chg="modSp del">
          <pc:chgData name="GOMEZ, Paula" userId="c93cf399-3ed7-4230-9282-8831e3fe5ae7" providerId="ADAL" clId="{AC070D5A-9634-470F-980D-6D251619489A}" dt="2023-06-13T14:42:22.898" v="63" actId="2696"/>
          <pc:sldLayoutMkLst>
            <pc:docMk/>
            <pc:sldMasterMk cId="19352866" sldId="2147483900"/>
            <pc:sldLayoutMk cId="3625509648" sldId="2147483910"/>
          </pc:sldLayoutMkLst>
          <pc:spChg chg="mod">
            <ac:chgData name="GOMEZ, Paula" userId="c93cf399-3ed7-4230-9282-8831e3fe5ae7" providerId="ADAL" clId="{AC070D5A-9634-470F-980D-6D251619489A}" dt="2023-06-13T14:40:28.558" v="0"/>
            <ac:spMkLst>
              <pc:docMk/>
              <pc:sldMasterMk cId="19352866" sldId="2147483900"/>
              <pc:sldLayoutMk cId="3625509648" sldId="2147483910"/>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3625509648" sldId="2147483910"/>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3625509648" sldId="2147483910"/>
              <ac:spMk id="4" creationId="{00000000-0000-0000-0000-000000000000}"/>
            </ac:spMkLst>
          </pc:spChg>
        </pc:sldLayoutChg>
        <pc:sldLayoutChg chg="del">
          <pc:chgData name="GOMEZ, Paula" userId="c93cf399-3ed7-4230-9282-8831e3fe5ae7" providerId="ADAL" clId="{AC070D5A-9634-470F-980D-6D251619489A}" dt="2023-06-13T14:42:22.900" v="64" actId="2696"/>
          <pc:sldLayoutMkLst>
            <pc:docMk/>
            <pc:sldMasterMk cId="19352866" sldId="2147483900"/>
            <pc:sldLayoutMk cId="2598386979" sldId="2147483911"/>
          </pc:sldLayoutMkLst>
        </pc:sldLayoutChg>
        <pc:sldLayoutChg chg="modSp del">
          <pc:chgData name="GOMEZ, Paula" userId="c93cf399-3ed7-4230-9282-8831e3fe5ae7" providerId="ADAL" clId="{AC070D5A-9634-470F-980D-6D251619489A}" dt="2023-06-13T14:42:22.901" v="65" actId="2696"/>
          <pc:sldLayoutMkLst>
            <pc:docMk/>
            <pc:sldMasterMk cId="19352866" sldId="2147483900"/>
            <pc:sldLayoutMk cId="4018426610" sldId="2147483912"/>
          </pc:sldLayoutMkLst>
          <pc:spChg chg="mod">
            <ac:chgData name="GOMEZ, Paula" userId="c93cf399-3ed7-4230-9282-8831e3fe5ae7" providerId="ADAL" clId="{AC070D5A-9634-470F-980D-6D251619489A}" dt="2023-06-13T14:40:28.558" v="0"/>
            <ac:spMkLst>
              <pc:docMk/>
              <pc:sldMasterMk cId="19352866" sldId="2147483900"/>
              <pc:sldLayoutMk cId="4018426610" sldId="2147483912"/>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00"/>
              <pc:sldLayoutMk cId="4018426610" sldId="2147483912"/>
              <ac:spMk id="3" creationId="{00000000-0000-0000-0000-000000000000}"/>
            </ac:spMkLst>
          </pc:spChg>
        </pc:sldLayoutChg>
      </pc:sldMasterChg>
      <pc:sldMasterChg chg="modSp del delSldLayout modSldLayout">
        <pc:chgData name="GOMEZ, Paula" userId="c93cf399-3ed7-4230-9282-8831e3fe5ae7" providerId="ADAL" clId="{AC070D5A-9634-470F-980D-6D251619489A}" dt="2023-06-13T14:42:21.034" v="38" actId="2696"/>
        <pc:sldMasterMkLst>
          <pc:docMk/>
          <pc:sldMasterMk cId="19352866" sldId="2147483947"/>
        </pc:sldMasterMkLst>
        <pc:spChg chg="mod">
          <ac:chgData name="GOMEZ, Paula" userId="c93cf399-3ed7-4230-9282-8831e3fe5ae7" providerId="ADAL" clId="{AC070D5A-9634-470F-980D-6D251619489A}" dt="2023-06-13T14:40:28.558" v="0"/>
          <ac:spMkLst>
            <pc:docMk/>
            <pc:sldMasterMk cId="19352866" sldId="2147483947"/>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6"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7"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9"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1026"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1027"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1031" creationId="{00000000-0000-0000-0000-000000000000}"/>
          </ac:spMkLst>
        </pc:spChg>
        <pc:spChg chg="mod">
          <ac:chgData name="GOMEZ, Paula" userId="c93cf399-3ed7-4230-9282-8831e3fe5ae7" providerId="ADAL" clId="{AC070D5A-9634-470F-980D-6D251619489A}" dt="2023-06-13T14:40:28.558" v="0"/>
          <ac:spMkLst>
            <pc:docMk/>
            <pc:sldMasterMk cId="19352866" sldId="2147483947"/>
            <ac:spMk id="1035" creationId="{00000000-0000-0000-0000-000000000000}"/>
          </ac:spMkLst>
        </pc:spChg>
        <pc:grpChg chg="mod">
          <ac:chgData name="GOMEZ, Paula" userId="c93cf399-3ed7-4230-9282-8831e3fe5ae7" providerId="ADAL" clId="{AC070D5A-9634-470F-980D-6D251619489A}" dt="2023-06-13T14:40:28.558" v="0"/>
          <ac:grpSpMkLst>
            <pc:docMk/>
            <pc:sldMasterMk cId="19352866" sldId="2147483947"/>
            <ac:grpSpMk id="1033" creationId="{00000000-0000-0000-0000-000000000000}"/>
          </ac:grpSpMkLst>
        </pc:grpChg>
        <pc:picChg chg="mod">
          <ac:chgData name="GOMEZ, Paula" userId="c93cf399-3ed7-4230-9282-8831e3fe5ae7" providerId="ADAL" clId="{AC070D5A-9634-470F-980D-6D251619489A}" dt="2023-06-13T14:40:28.558" v="0"/>
          <ac:picMkLst>
            <pc:docMk/>
            <pc:sldMasterMk cId="19352866" sldId="2147483947"/>
            <ac:picMk id="13" creationId="{AFBCA7CF-2C76-4FE0-B7B6-CE468EA19D4F}"/>
          </ac:picMkLst>
        </pc:picChg>
        <pc:picChg chg="mod">
          <ac:chgData name="GOMEZ, Paula" userId="c93cf399-3ed7-4230-9282-8831e3fe5ae7" providerId="ADAL" clId="{AC070D5A-9634-470F-980D-6D251619489A}" dt="2023-06-13T14:40:28.558" v="0"/>
          <ac:picMkLst>
            <pc:docMk/>
            <pc:sldMasterMk cId="19352866" sldId="2147483947"/>
            <ac:picMk id="1036" creationId="{00000000-0000-0000-0000-000000000000}"/>
          </ac:picMkLst>
        </pc:picChg>
        <pc:sldLayoutChg chg="modSp del">
          <pc:chgData name="GOMEZ, Paula" userId="c93cf399-3ed7-4230-9282-8831e3fe5ae7" providerId="ADAL" clId="{AC070D5A-9634-470F-980D-6D251619489A}" dt="2023-06-13T14:42:21.008" v="27" actId="2696"/>
          <pc:sldLayoutMkLst>
            <pc:docMk/>
            <pc:sldMasterMk cId="19352866" sldId="2147483947"/>
            <pc:sldLayoutMk cId="681889584" sldId="2147483783"/>
          </pc:sldLayoutMkLst>
          <pc:spChg chg="mod">
            <ac:chgData name="GOMEZ, Paula" userId="c93cf399-3ed7-4230-9282-8831e3fe5ae7" providerId="ADAL" clId="{AC070D5A-9634-470F-980D-6D251619489A}" dt="2023-06-13T14:40:28.558" v="0"/>
            <ac:spMkLst>
              <pc:docMk/>
              <pc:sldMasterMk cId="19352866" sldId="2147483947"/>
              <pc:sldLayoutMk cId="681889584" sldId="2147483783"/>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681889584" sldId="2147483783"/>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681889584" sldId="2147483783"/>
              <ac:spMk id="4"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681889584" sldId="2147483783"/>
              <ac:spMk id="5" creationId="{00000000-0000-0000-0000-000000000000}"/>
            </ac:spMkLst>
          </pc:spChg>
          <pc:picChg chg="mod">
            <ac:chgData name="GOMEZ, Paula" userId="c93cf399-3ed7-4230-9282-8831e3fe5ae7" providerId="ADAL" clId="{AC070D5A-9634-470F-980D-6D251619489A}" dt="2023-06-13T14:40:28.558" v="0"/>
            <ac:picMkLst>
              <pc:docMk/>
              <pc:sldMasterMk cId="19352866" sldId="2147483947"/>
              <pc:sldLayoutMk cId="681889584" sldId="2147483783"/>
              <ac:picMk id="7" creationId="{45815C0E-0FCD-460B-BE3E-C4557D45D234}"/>
            </ac:picMkLst>
          </pc:picChg>
        </pc:sldLayoutChg>
        <pc:sldLayoutChg chg="modSp del">
          <pc:chgData name="GOMEZ, Paula" userId="c93cf399-3ed7-4230-9282-8831e3fe5ae7" providerId="ADAL" clId="{AC070D5A-9634-470F-980D-6D251619489A}" dt="2023-06-13T14:42:21.005" v="26" actId="2696"/>
          <pc:sldLayoutMkLst>
            <pc:docMk/>
            <pc:sldMasterMk cId="19352866" sldId="2147483947"/>
            <pc:sldLayoutMk cId="1828371406" sldId="2147483948"/>
          </pc:sldLayoutMkLst>
          <pc:spChg chg="mod">
            <ac:chgData name="GOMEZ, Paula" userId="c93cf399-3ed7-4230-9282-8831e3fe5ae7" providerId="ADAL" clId="{AC070D5A-9634-470F-980D-6D251619489A}" dt="2023-06-13T14:40:28.558" v="0"/>
            <ac:spMkLst>
              <pc:docMk/>
              <pc:sldMasterMk cId="19352866" sldId="2147483947"/>
              <pc:sldLayoutMk cId="1828371406" sldId="2147483948"/>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1828371406" sldId="2147483948"/>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1828371406" sldId="2147483948"/>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1828371406" sldId="2147483948"/>
              <ac:spMk id="8" creationId="{6533C9D3-C8E6-4FFE-B831-9659C1D9951C}"/>
            </ac:spMkLst>
          </pc:spChg>
          <pc:picChg chg="mod">
            <ac:chgData name="GOMEZ, Paula" userId="c93cf399-3ed7-4230-9282-8831e3fe5ae7" providerId="ADAL" clId="{AC070D5A-9634-470F-980D-6D251619489A}" dt="2023-06-13T14:40:28.558" v="0"/>
            <ac:picMkLst>
              <pc:docMk/>
              <pc:sldMasterMk cId="19352866" sldId="2147483947"/>
              <pc:sldLayoutMk cId="1828371406" sldId="2147483948"/>
              <ac:picMk id="7" creationId="{45815C0E-0FCD-460B-BE3E-C4557D45D234}"/>
            </ac:picMkLst>
          </pc:picChg>
        </pc:sldLayoutChg>
        <pc:sldLayoutChg chg="del">
          <pc:chgData name="GOMEZ, Paula" userId="c93cf399-3ed7-4230-9282-8831e3fe5ae7" providerId="ADAL" clId="{AC070D5A-9634-470F-980D-6D251619489A}" dt="2023-06-13T14:42:21.012" v="28" actId="2696"/>
          <pc:sldLayoutMkLst>
            <pc:docMk/>
            <pc:sldMasterMk cId="19352866" sldId="2147483947"/>
            <pc:sldLayoutMk cId="2992809033" sldId="2147483950"/>
          </pc:sldLayoutMkLst>
        </pc:sldLayoutChg>
        <pc:sldLayoutChg chg="modSp del">
          <pc:chgData name="GOMEZ, Paula" userId="c93cf399-3ed7-4230-9282-8831e3fe5ae7" providerId="ADAL" clId="{AC070D5A-9634-470F-980D-6D251619489A}" dt="2023-06-13T14:42:21.014" v="29" actId="2696"/>
          <pc:sldLayoutMkLst>
            <pc:docMk/>
            <pc:sldMasterMk cId="19352866" sldId="2147483947"/>
            <pc:sldLayoutMk cId="2262953768" sldId="2147483951"/>
          </pc:sldLayoutMkLst>
          <pc:spChg chg="mod">
            <ac:chgData name="GOMEZ, Paula" userId="c93cf399-3ed7-4230-9282-8831e3fe5ae7" providerId="ADAL" clId="{AC070D5A-9634-470F-980D-6D251619489A}" dt="2023-06-13T14:40:28.558" v="0"/>
            <ac:spMkLst>
              <pc:docMk/>
              <pc:sldMasterMk cId="19352866" sldId="2147483947"/>
              <pc:sldLayoutMk cId="2262953768" sldId="2147483951"/>
              <ac:spMk id="3" creationId="{DB39FE13-D73F-4B03-944D-96C8E80E54D1}"/>
            </ac:spMkLst>
          </pc:spChg>
        </pc:sldLayoutChg>
        <pc:sldLayoutChg chg="del">
          <pc:chgData name="GOMEZ, Paula" userId="c93cf399-3ed7-4230-9282-8831e3fe5ae7" providerId="ADAL" clId="{AC070D5A-9634-470F-980D-6D251619489A}" dt="2023-06-13T14:42:21.015" v="30" actId="2696"/>
          <pc:sldLayoutMkLst>
            <pc:docMk/>
            <pc:sldMasterMk cId="19352866" sldId="2147483947"/>
            <pc:sldLayoutMk cId="3724336043" sldId="2147483952"/>
          </pc:sldLayoutMkLst>
        </pc:sldLayoutChg>
        <pc:sldLayoutChg chg="modSp del">
          <pc:chgData name="GOMEZ, Paula" userId="c93cf399-3ed7-4230-9282-8831e3fe5ae7" providerId="ADAL" clId="{AC070D5A-9634-470F-980D-6D251619489A}" dt="2023-06-13T14:42:21.018" v="31" actId="2696"/>
          <pc:sldLayoutMkLst>
            <pc:docMk/>
            <pc:sldMasterMk cId="19352866" sldId="2147483947"/>
            <pc:sldLayoutMk cId="2618931763" sldId="2147483953"/>
          </pc:sldLayoutMkLst>
          <pc:spChg chg="mod">
            <ac:chgData name="GOMEZ, Paula" userId="c93cf399-3ed7-4230-9282-8831e3fe5ae7" providerId="ADAL" clId="{AC070D5A-9634-470F-980D-6D251619489A}" dt="2023-06-13T14:40:28.558" v="0"/>
            <ac:spMkLst>
              <pc:docMk/>
              <pc:sldMasterMk cId="19352866" sldId="2147483947"/>
              <pc:sldLayoutMk cId="2618931763" sldId="2147483953"/>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2618931763" sldId="2147483953"/>
              <ac:spMk id="4" creationId="{00000000-0000-0000-0000-000000000000}"/>
            </ac:spMkLst>
          </pc:spChg>
        </pc:sldLayoutChg>
        <pc:sldLayoutChg chg="modSp del">
          <pc:chgData name="GOMEZ, Paula" userId="c93cf399-3ed7-4230-9282-8831e3fe5ae7" providerId="ADAL" clId="{AC070D5A-9634-470F-980D-6D251619489A}" dt="2023-06-13T14:42:21.018" v="32" actId="2696"/>
          <pc:sldLayoutMkLst>
            <pc:docMk/>
            <pc:sldMasterMk cId="19352866" sldId="2147483947"/>
            <pc:sldLayoutMk cId="3736837534" sldId="2147483954"/>
          </pc:sldLayoutMkLst>
          <pc:spChg chg="mod">
            <ac:chgData name="GOMEZ, Paula" userId="c93cf399-3ed7-4230-9282-8831e3fe5ae7" providerId="ADAL" clId="{AC070D5A-9634-470F-980D-6D251619489A}" dt="2023-06-13T14:40:28.558" v="0"/>
            <ac:spMkLst>
              <pc:docMk/>
              <pc:sldMasterMk cId="19352866" sldId="2147483947"/>
              <pc:sldLayoutMk cId="3736837534" sldId="2147483954"/>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3736837534" sldId="2147483954"/>
              <ac:spMk id="4"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3736837534" sldId="2147483954"/>
              <ac:spMk id="5"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3736837534" sldId="2147483954"/>
              <ac:spMk id="6" creationId="{00000000-0000-0000-0000-000000000000}"/>
            </ac:spMkLst>
          </pc:spChg>
        </pc:sldLayoutChg>
        <pc:sldLayoutChg chg="del">
          <pc:chgData name="GOMEZ, Paula" userId="c93cf399-3ed7-4230-9282-8831e3fe5ae7" providerId="ADAL" clId="{AC070D5A-9634-470F-980D-6D251619489A}" dt="2023-06-13T14:42:21.023" v="33" actId="2696"/>
          <pc:sldLayoutMkLst>
            <pc:docMk/>
            <pc:sldMasterMk cId="19352866" sldId="2147483947"/>
            <pc:sldLayoutMk cId="1063752375" sldId="2147483955"/>
          </pc:sldLayoutMkLst>
        </pc:sldLayoutChg>
        <pc:sldLayoutChg chg="modSp del">
          <pc:chgData name="GOMEZ, Paula" userId="c93cf399-3ed7-4230-9282-8831e3fe5ae7" providerId="ADAL" clId="{AC070D5A-9634-470F-980D-6D251619489A}" dt="2023-06-13T14:42:21.023" v="34" actId="2696"/>
          <pc:sldLayoutMkLst>
            <pc:docMk/>
            <pc:sldMasterMk cId="19352866" sldId="2147483947"/>
            <pc:sldLayoutMk cId="126808772" sldId="2147483956"/>
          </pc:sldLayoutMkLst>
          <pc:spChg chg="mod">
            <ac:chgData name="GOMEZ, Paula" userId="c93cf399-3ed7-4230-9282-8831e3fe5ae7" providerId="ADAL" clId="{AC070D5A-9634-470F-980D-6D251619489A}" dt="2023-06-13T14:40:28.558" v="0"/>
            <ac:spMkLst>
              <pc:docMk/>
              <pc:sldMasterMk cId="19352866" sldId="2147483947"/>
              <pc:sldLayoutMk cId="126808772" sldId="2147483956"/>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126808772" sldId="2147483956"/>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126808772" sldId="2147483956"/>
              <ac:spMk id="4" creationId="{00000000-0000-0000-0000-000000000000}"/>
            </ac:spMkLst>
          </pc:spChg>
        </pc:sldLayoutChg>
        <pc:sldLayoutChg chg="modSp del">
          <pc:chgData name="GOMEZ, Paula" userId="c93cf399-3ed7-4230-9282-8831e3fe5ae7" providerId="ADAL" clId="{AC070D5A-9634-470F-980D-6D251619489A}" dt="2023-06-13T14:42:21.026" v="35" actId="2696"/>
          <pc:sldLayoutMkLst>
            <pc:docMk/>
            <pc:sldMasterMk cId="19352866" sldId="2147483947"/>
            <pc:sldLayoutMk cId="3625509648" sldId="2147483957"/>
          </pc:sldLayoutMkLst>
          <pc:spChg chg="mod">
            <ac:chgData name="GOMEZ, Paula" userId="c93cf399-3ed7-4230-9282-8831e3fe5ae7" providerId="ADAL" clId="{AC070D5A-9634-470F-980D-6D251619489A}" dt="2023-06-13T14:40:28.558" v="0"/>
            <ac:spMkLst>
              <pc:docMk/>
              <pc:sldMasterMk cId="19352866" sldId="2147483947"/>
              <pc:sldLayoutMk cId="3625509648" sldId="2147483957"/>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3625509648" sldId="2147483957"/>
              <ac:spMk id="3"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3625509648" sldId="2147483957"/>
              <ac:spMk id="4" creationId="{00000000-0000-0000-0000-000000000000}"/>
            </ac:spMkLst>
          </pc:spChg>
        </pc:sldLayoutChg>
        <pc:sldLayoutChg chg="del">
          <pc:chgData name="GOMEZ, Paula" userId="c93cf399-3ed7-4230-9282-8831e3fe5ae7" providerId="ADAL" clId="{AC070D5A-9634-470F-980D-6D251619489A}" dt="2023-06-13T14:42:21.029" v="36" actId="2696"/>
          <pc:sldLayoutMkLst>
            <pc:docMk/>
            <pc:sldMasterMk cId="19352866" sldId="2147483947"/>
            <pc:sldLayoutMk cId="2598386979" sldId="2147483958"/>
          </pc:sldLayoutMkLst>
        </pc:sldLayoutChg>
        <pc:sldLayoutChg chg="modSp del">
          <pc:chgData name="GOMEZ, Paula" userId="c93cf399-3ed7-4230-9282-8831e3fe5ae7" providerId="ADAL" clId="{AC070D5A-9634-470F-980D-6D251619489A}" dt="2023-06-13T14:42:21.031" v="37" actId="2696"/>
          <pc:sldLayoutMkLst>
            <pc:docMk/>
            <pc:sldMasterMk cId="19352866" sldId="2147483947"/>
            <pc:sldLayoutMk cId="4018426610" sldId="2147483959"/>
          </pc:sldLayoutMkLst>
          <pc:spChg chg="mod">
            <ac:chgData name="GOMEZ, Paula" userId="c93cf399-3ed7-4230-9282-8831e3fe5ae7" providerId="ADAL" clId="{AC070D5A-9634-470F-980D-6D251619489A}" dt="2023-06-13T14:40:28.558" v="0"/>
            <ac:spMkLst>
              <pc:docMk/>
              <pc:sldMasterMk cId="19352866" sldId="2147483947"/>
              <pc:sldLayoutMk cId="4018426610" sldId="2147483959"/>
              <ac:spMk id="2" creationId="{00000000-0000-0000-0000-000000000000}"/>
            </ac:spMkLst>
          </pc:spChg>
          <pc:spChg chg="mod">
            <ac:chgData name="GOMEZ, Paula" userId="c93cf399-3ed7-4230-9282-8831e3fe5ae7" providerId="ADAL" clId="{AC070D5A-9634-470F-980D-6D251619489A}" dt="2023-06-13T14:40:28.558" v="0"/>
            <ac:spMkLst>
              <pc:docMk/>
              <pc:sldMasterMk cId="19352866" sldId="2147483947"/>
              <pc:sldLayoutMk cId="4018426610" sldId="2147483959"/>
              <ac:spMk id="3" creationId="{00000000-0000-0000-0000-000000000000}"/>
            </ac:spMkLst>
          </pc:spChg>
        </pc:sldLayoutChg>
      </pc:sldMasterChg>
      <pc:sldMasterChg chg="modSp del delSldLayout modSldLayout">
        <pc:chgData name="GOMEZ, Paula" userId="c93cf399-3ed7-4230-9282-8831e3fe5ae7" providerId="ADAL" clId="{AC070D5A-9634-470F-980D-6D251619489A}" dt="2023-06-13T14:42:21.998" v="53" actId="2696"/>
        <pc:sldMasterMkLst>
          <pc:docMk/>
          <pc:sldMasterMk cId="1533177493" sldId="2147483962"/>
        </pc:sldMasterMkLst>
        <pc:spChg chg="mod">
          <ac:chgData name="GOMEZ, Paula" userId="c93cf399-3ed7-4230-9282-8831e3fe5ae7" providerId="ADAL" clId="{AC070D5A-9634-470F-980D-6D251619489A}" dt="2023-06-13T14:40:28.558" v="0"/>
          <ac:spMkLst>
            <pc:docMk/>
            <pc:sldMasterMk cId="1533177493" sldId="2147483962"/>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6"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7"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9"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1026"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1027"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1031"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ac:spMk id="1035" creationId="{00000000-0000-0000-0000-000000000000}"/>
          </ac:spMkLst>
        </pc:spChg>
        <pc:grpChg chg="mod">
          <ac:chgData name="GOMEZ, Paula" userId="c93cf399-3ed7-4230-9282-8831e3fe5ae7" providerId="ADAL" clId="{AC070D5A-9634-470F-980D-6D251619489A}" dt="2023-06-13T14:40:28.558" v="0"/>
          <ac:grpSpMkLst>
            <pc:docMk/>
            <pc:sldMasterMk cId="1533177493" sldId="2147483962"/>
            <ac:grpSpMk id="1033" creationId="{00000000-0000-0000-0000-000000000000}"/>
          </ac:grpSpMkLst>
        </pc:grpChg>
        <pc:picChg chg="mod">
          <ac:chgData name="GOMEZ, Paula" userId="c93cf399-3ed7-4230-9282-8831e3fe5ae7" providerId="ADAL" clId="{AC070D5A-9634-470F-980D-6D251619489A}" dt="2023-06-13T14:40:28.558" v="0"/>
          <ac:picMkLst>
            <pc:docMk/>
            <pc:sldMasterMk cId="1533177493" sldId="2147483962"/>
            <ac:picMk id="13" creationId="{AFBCA7CF-2C76-4FE0-B7B6-CE468EA19D4F}"/>
          </ac:picMkLst>
        </pc:picChg>
        <pc:picChg chg="mod">
          <ac:chgData name="GOMEZ, Paula" userId="c93cf399-3ed7-4230-9282-8831e3fe5ae7" providerId="ADAL" clId="{AC070D5A-9634-470F-980D-6D251619489A}" dt="2023-06-13T14:40:28.558" v="0"/>
          <ac:picMkLst>
            <pc:docMk/>
            <pc:sldMasterMk cId="1533177493" sldId="2147483962"/>
            <ac:picMk id="1036" creationId="{00000000-0000-0000-0000-000000000000}"/>
          </ac:picMkLst>
        </pc:picChg>
        <pc:sldLayoutChg chg="modSp del">
          <pc:chgData name="GOMEZ, Paula" userId="c93cf399-3ed7-4230-9282-8831e3fe5ae7" providerId="ADAL" clId="{AC070D5A-9634-470F-980D-6D251619489A}" dt="2023-06-13T14:42:21.993" v="52" actId="2696"/>
          <pc:sldLayoutMkLst>
            <pc:docMk/>
            <pc:sldMasterMk cId="1533177493" sldId="2147483962"/>
            <pc:sldLayoutMk cId="1591940078" sldId="2147483784"/>
          </pc:sldLayoutMkLst>
          <pc:spChg chg="mod">
            <ac:chgData name="GOMEZ, Paula" userId="c93cf399-3ed7-4230-9282-8831e3fe5ae7" providerId="ADAL" clId="{AC070D5A-9634-470F-980D-6D251619489A}" dt="2023-06-13T14:40:28.558" v="0"/>
            <ac:spMkLst>
              <pc:docMk/>
              <pc:sldMasterMk cId="1533177493" sldId="2147483962"/>
              <pc:sldLayoutMk cId="1591940078" sldId="2147483784"/>
              <ac:spMk id="4"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591940078" sldId="2147483784"/>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591940078" sldId="2147483784"/>
              <ac:spMk id="6"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591940078" sldId="2147483784"/>
              <ac:spMk id="7"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591940078" sldId="2147483784"/>
              <ac:spMk id="9" creationId="{00000000-0000-0000-0000-000000000000}"/>
            </ac:spMkLst>
          </pc:spChg>
        </pc:sldLayoutChg>
        <pc:sldLayoutChg chg="modSp del">
          <pc:chgData name="GOMEZ, Paula" userId="c93cf399-3ed7-4230-9282-8831e3fe5ae7" providerId="ADAL" clId="{AC070D5A-9634-470F-980D-6D251619489A}" dt="2023-06-13T14:42:21.971" v="40" actId="2696"/>
          <pc:sldLayoutMkLst>
            <pc:docMk/>
            <pc:sldMasterMk cId="1533177493" sldId="2147483962"/>
            <pc:sldLayoutMk cId="681889584" sldId="2147483795"/>
          </pc:sldLayoutMkLst>
          <pc:spChg chg="mod">
            <ac:chgData name="GOMEZ, Paula" userId="c93cf399-3ed7-4230-9282-8831e3fe5ae7" providerId="ADAL" clId="{AC070D5A-9634-470F-980D-6D251619489A}" dt="2023-06-13T14:40:28.558" v="0"/>
            <ac:spMkLst>
              <pc:docMk/>
              <pc:sldMasterMk cId="1533177493" sldId="2147483962"/>
              <pc:sldLayoutMk cId="681889584" sldId="2147483795"/>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681889584" sldId="2147483795"/>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681889584" sldId="2147483795"/>
              <ac:spMk id="4"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681889584" sldId="2147483795"/>
              <ac:spMk id="5" creationId="{00000000-0000-0000-0000-000000000000}"/>
            </ac:spMkLst>
          </pc:spChg>
          <pc:picChg chg="mod">
            <ac:chgData name="GOMEZ, Paula" userId="c93cf399-3ed7-4230-9282-8831e3fe5ae7" providerId="ADAL" clId="{AC070D5A-9634-470F-980D-6D251619489A}" dt="2023-06-13T14:40:28.558" v="0"/>
            <ac:picMkLst>
              <pc:docMk/>
              <pc:sldMasterMk cId="1533177493" sldId="2147483962"/>
              <pc:sldLayoutMk cId="681889584" sldId="2147483795"/>
              <ac:picMk id="7" creationId="{45815C0E-0FCD-460B-BE3E-C4557D45D234}"/>
            </ac:picMkLst>
          </pc:picChg>
        </pc:sldLayoutChg>
        <pc:sldLayoutChg chg="del">
          <pc:chgData name="GOMEZ, Paula" userId="c93cf399-3ed7-4230-9282-8831e3fe5ae7" providerId="ADAL" clId="{AC070D5A-9634-470F-980D-6D251619489A}" dt="2023-06-13T14:42:21.988" v="49" actId="2696"/>
          <pc:sldLayoutMkLst>
            <pc:docMk/>
            <pc:sldMasterMk cId="1533177493" sldId="2147483962"/>
            <pc:sldLayoutMk cId="320231954" sldId="2147483960"/>
          </pc:sldLayoutMkLst>
        </pc:sldLayoutChg>
        <pc:sldLayoutChg chg="modSp del">
          <pc:chgData name="GOMEZ, Paula" userId="c93cf399-3ed7-4230-9282-8831e3fe5ae7" providerId="ADAL" clId="{AC070D5A-9634-470F-980D-6D251619489A}" dt="2023-06-13T14:42:21.991" v="51" actId="2696"/>
          <pc:sldLayoutMkLst>
            <pc:docMk/>
            <pc:sldMasterMk cId="1533177493" sldId="2147483962"/>
            <pc:sldLayoutMk cId="2731682935" sldId="2147483961"/>
          </pc:sldLayoutMkLst>
          <pc:spChg chg="mod">
            <ac:chgData name="GOMEZ, Paula" userId="c93cf399-3ed7-4230-9282-8831e3fe5ae7" providerId="ADAL" clId="{AC070D5A-9634-470F-980D-6D251619489A}" dt="2023-06-13T14:40:28.558" v="0"/>
            <ac:spMkLst>
              <pc:docMk/>
              <pc:sldMasterMk cId="1533177493" sldId="2147483962"/>
              <pc:sldLayoutMk cId="2731682935" sldId="2147483961"/>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2731682935" sldId="2147483961"/>
              <ac:spMk id="3" creationId="{00000000-0000-0000-0000-000000000000}"/>
            </ac:spMkLst>
          </pc:spChg>
        </pc:sldLayoutChg>
        <pc:sldLayoutChg chg="modSp del">
          <pc:chgData name="GOMEZ, Paula" userId="c93cf399-3ed7-4230-9282-8831e3fe5ae7" providerId="ADAL" clId="{AC070D5A-9634-470F-980D-6D251619489A}" dt="2023-06-13T14:42:21.969" v="39" actId="2696"/>
          <pc:sldLayoutMkLst>
            <pc:docMk/>
            <pc:sldMasterMk cId="1533177493" sldId="2147483962"/>
            <pc:sldLayoutMk cId="1828371406" sldId="2147483963"/>
          </pc:sldLayoutMkLst>
          <pc:spChg chg="mod">
            <ac:chgData name="GOMEZ, Paula" userId="c93cf399-3ed7-4230-9282-8831e3fe5ae7" providerId="ADAL" clId="{AC070D5A-9634-470F-980D-6D251619489A}" dt="2023-06-13T14:40:28.558" v="0"/>
            <ac:spMkLst>
              <pc:docMk/>
              <pc:sldMasterMk cId="1533177493" sldId="2147483962"/>
              <pc:sldLayoutMk cId="1828371406" sldId="2147483963"/>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828371406" sldId="2147483963"/>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828371406" sldId="2147483963"/>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828371406" sldId="2147483963"/>
              <ac:spMk id="8" creationId="{6533C9D3-C8E6-4FFE-B831-9659C1D9951C}"/>
            </ac:spMkLst>
          </pc:spChg>
          <pc:picChg chg="mod">
            <ac:chgData name="GOMEZ, Paula" userId="c93cf399-3ed7-4230-9282-8831e3fe5ae7" providerId="ADAL" clId="{AC070D5A-9634-470F-980D-6D251619489A}" dt="2023-06-13T14:40:28.558" v="0"/>
            <ac:picMkLst>
              <pc:docMk/>
              <pc:sldMasterMk cId="1533177493" sldId="2147483962"/>
              <pc:sldLayoutMk cId="1828371406" sldId="2147483963"/>
              <ac:picMk id="7" creationId="{45815C0E-0FCD-460B-BE3E-C4557D45D234}"/>
            </ac:picMkLst>
          </pc:picChg>
        </pc:sldLayoutChg>
        <pc:sldLayoutChg chg="del">
          <pc:chgData name="GOMEZ, Paula" userId="c93cf399-3ed7-4230-9282-8831e3fe5ae7" providerId="ADAL" clId="{AC070D5A-9634-470F-980D-6D251619489A}" dt="2023-06-13T14:42:21.973" v="41" actId="2696"/>
          <pc:sldLayoutMkLst>
            <pc:docMk/>
            <pc:sldMasterMk cId="1533177493" sldId="2147483962"/>
            <pc:sldLayoutMk cId="978302285" sldId="2147483964"/>
          </pc:sldLayoutMkLst>
        </pc:sldLayoutChg>
        <pc:sldLayoutChg chg="modSp del">
          <pc:chgData name="GOMEZ, Paula" userId="c93cf399-3ed7-4230-9282-8831e3fe5ae7" providerId="ADAL" clId="{AC070D5A-9634-470F-980D-6D251619489A}" dt="2023-06-13T14:42:21.975" v="42" actId="2696"/>
          <pc:sldLayoutMkLst>
            <pc:docMk/>
            <pc:sldMasterMk cId="1533177493" sldId="2147483962"/>
            <pc:sldLayoutMk cId="2262953768" sldId="2147483965"/>
          </pc:sldLayoutMkLst>
          <pc:spChg chg="mod">
            <ac:chgData name="GOMEZ, Paula" userId="c93cf399-3ed7-4230-9282-8831e3fe5ae7" providerId="ADAL" clId="{AC070D5A-9634-470F-980D-6D251619489A}" dt="2023-06-13T14:40:28.558" v="0"/>
            <ac:spMkLst>
              <pc:docMk/>
              <pc:sldMasterMk cId="1533177493" sldId="2147483962"/>
              <pc:sldLayoutMk cId="2262953768" sldId="2147483965"/>
              <ac:spMk id="3" creationId="{DB39FE13-D73F-4B03-944D-96C8E80E54D1}"/>
            </ac:spMkLst>
          </pc:spChg>
        </pc:sldLayoutChg>
        <pc:sldLayoutChg chg="del">
          <pc:chgData name="GOMEZ, Paula" userId="c93cf399-3ed7-4230-9282-8831e3fe5ae7" providerId="ADAL" clId="{AC070D5A-9634-470F-980D-6D251619489A}" dt="2023-06-13T14:42:21.976" v="43" actId="2696"/>
          <pc:sldLayoutMkLst>
            <pc:docMk/>
            <pc:sldMasterMk cId="1533177493" sldId="2147483962"/>
            <pc:sldLayoutMk cId="238172258" sldId="2147483966"/>
          </pc:sldLayoutMkLst>
        </pc:sldLayoutChg>
        <pc:sldLayoutChg chg="modSp del">
          <pc:chgData name="GOMEZ, Paula" userId="c93cf399-3ed7-4230-9282-8831e3fe5ae7" providerId="ADAL" clId="{AC070D5A-9634-470F-980D-6D251619489A}" dt="2023-06-13T14:42:21.979" v="44" actId="2696"/>
          <pc:sldLayoutMkLst>
            <pc:docMk/>
            <pc:sldMasterMk cId="1533177493" sldId="2147483962"/>
            <pc:sldLayoutMk cId="1249561604" sldId="2147483967"/>
          </pc:sldLayoutMkLst>
          <pc:spChg chg="mod">
            <ac:chgData name="GOMEZ, Paula" userId="c93cf399-3ed7-4230-9282-8831e3fe5ae7" providerId="ADAL" clId="{AC070D5A-9634-470F-980D-6D251619489A}" dt="2023-06-13T14:40:28.558" v="0"/>
            <ac:spMkLst>
              <pc:docMk/>
              <pc:sldMasterMk cId="1533177493" sldId="2147483962"/>
              <pc:sldLayoutMk cId="1249561604" sldId="2147483967"/>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249561604" sldId="2147483967"/>
              <ac:spMk id="4" creationId="{00000000-0000-0000-0000-000000000000}"/>
            </ac:spMkLst>
          </pc:spChg>
        </pc:sldLayoutChg>
        <pc:sldLayoutChg chg="modSp del">
          <pc:chgData name="GOMEZ, Paula" userId="c93cf399-3ed7-4230-9282-8831e3fe5ae7" providerId="ADAL" clId="{AC070D5A-9634-470F-980D-6D251619489A}" dt="2023-06-13T14:42:21.981" v="45" actId="2696"/>
          <pc:sldLayoutMkLst>
            <pc:docMk/>
            <pc:sldMasterMk cId="1533177493" sldId="2147483962"/>
            <pc:sldLayoutMk cId="3274238434" sldId="2147483968"/>
          </pc:sldLayoutMkLst>
          <pc:spChg chg="mod">
            <ac:chgData name="GOMEZ, Paula" userId="c93cf399-3ed7-4230-9282-8831e3fe5ae7" providerId="ADAL" clId="{AC070D5A-9634-470F-980D-6D251619489A}" dt="2023-06-13T14:40:28.558" v="0"/>
            <ac:spMkLst>
              <pc:docMk/>
              <pc:sldMasterMk cId="1533177493" sldId="2147483962"/>
              <pc:sldLayoutMk cId="3274238434" sldId="2147483968"/>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3274238434" sldId="2147483968"/>
              <ac:spMk id="4"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3274238434" sldId="2147483968"/>
              <ac:spMk id="5"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3274238434" sldId="2147483968"/>
              <ac:spMk id="6" creationId="{00000000-0000-0000-0000-000000000000}"/>
            </ac:spMkLst>
          </pc:spChg>
        </pc:sldLayoutChg>
        <pc:sldLayoutChg chg="del">
          <pc:chgData name="GOMEZ, Paula" userId="c93cf399-3ed7-4230-9282-8831e3fe5ae7" providerId="ADAL" clId="{AC070D5A-9634-470F-980D-6D251619489A}" dt="2023-06-13T14:42:21.983" v="46" actId="2696"/>
          <pc:sldLayoutMkLst>
            <pc:docMk/>
            <pc:sldMasterMk cId="1533177493" sldId="2147483962"/>
            <pc:sldLayoutMk cId="1709348663" sldId="2147483969"/>
          </pc:sldLayoutMkLst>
        </pc:sldLayoutChg>
        <pc:sldLayoutChg chg="modSp del">
          <pc:chgData name="GOMEZ, Paula" userId="c93cf399-3ed7-4230-9282-8831e3fe5ae7" providerId="ADAL" clId="{AC070D5A-9634-470F-980D-6D251619489A}" dt="2023-06-13T14:42:21.985" v="47" actId="2696"/>
          <pc:sldLayoutMkLst>
            <pc:docMk/>
            <pc:sldMasterMk cId="1533177493" sldId="2147483962"/>
            <pc:sldLayoutMk cId="1829951430" sldId="2147483970"/>
          </pc:sldLayoutMkLst>
          <pc:spChg chg="mod">
            <ac:chgData name="GOMEZ, Paula" userId="c93cf399-3ed7-4230-9282-8831e3fe5ae7" providerId="ADAL" clId="{AC070D5A-9634-470F-980D-6D251619489A}" dt="2023-06-13T14:40:28.558" v="0"/>
            <ac:spMkLst>
              <pc:docMk/>
              <pc:sldMasterMk cId="1533177493" sldId="2147483962"/>
              <pc:sldLayoutMk cId="1829951430" sldId="2147483970"/>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829951430" sldId="2147483970"/>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829951430" sldId="2147483970"/>
              <ac:spMk id="4" creationId="{00000000-0000-0000-0000-000000000000}"/>
            </ac:spMkLst>
          </pc:spChg>
        </pc:sldLayoutChg>
        <pc:sldLayoutChg chg="modSp del">
          <pc:chgData name="GOMEZ, Paula" userId="c93cf399-3ed7-4230-9282-8831e3fe5ae7" providerId="ADAL" clId="{AC070D5A-9634-470F-980D-6D251619489A}" dt="2023-06-13T14:42:21.986" v="48" actId="2696"/>
          <pc:sldLayoutMkLst>
            <pc:docMk/>
            <pc:sldMasterMk cId="1533177493" sldId="2147483962"/>
            <pc:sldLayoutMk cId="1688008712" sldId="2147483971"/>
          </pc:sldLayoutMkLst>
          <pc:spChg chg="mod">
            <ac:chgData name="GOMEZ, Paula" userId="c93cf399-3ed7-4230-9282-8831e3fe5ae7" providerId="ADAL" clId="{AC070D5A-9634-470F-980D-6D251619489A}" dt="2023-06-13T14:40:28.558" v="0"/>
            <ac:spMkLst>
              <pc:docMk/>
              <pc:sldMasterMk cId="1533177493" sldId="2147483962"/>
              <pc:sldLayoutMk cId="1688008712" sldId="2147483971"/>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688008712" sldId="2147483971"/>
              <ac:spMk id="3"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1688008712" sldId="2147483971"/>
              <ac:spMk id="4" creationId="{00000000-0000-0000-0000-000000000000}"/>
            </ac:spMkLst>
          </pc:spChg>
        </pc:sldLayoutChg>
        <pc:sldLayoutChg chg="modSp del">
          <pc:chgData name="GOMEZ, Paula" userId="c93cf399-3ed7-4230-9282-8831e3fe5ae7" providerId="ADAL" clId="{AC070D5A-9634-470F-980D-6D251619489A}" dt="2023-06-13T14:42:21.989" v="50" actId="2696"/>
          <pc:sldLayoutMkLst>
            <pc:docMk/>
            <pc:sldMasterMk cId="1533177493" sldId="2147483962"/>
            <pc:sldLayoutMk cId="466926821" sldId="2147483973"/>
          </pc:sldLayoutMkLst>
          <pc:spChg chg="mod">
            <ac:chgData name="GOMEZ, Paula" userId="c93cf399-3ed7-4230-9282-8831e3fe5ae7" providerId="ADAL" clId="{AC070D5A-9634-470F-980D-6D251619489A}" dt="2023-06-13T14:40:28.558" v="0"/>
            <ac:spMkLst>
              <pc:docMk/>
              <pc:sldMasterMk cId="1533177493" sldId="2147483962"/>
              <pc:sldLayoutMk cId="466926821" sldId="2147483973"/>
              <ac:spMk id="2" creationId="{00000000-0000-0000-0000-000000000000}"/>
            </ac:spMkLst>
          </pc:spChg>
          <pc:spChg chg="mod">
            <ac:chgData name="GOMEZ, Paula" userId="c93cf399-3ed7-4230-9282-8831e3fe5ae7" providerId="ADAL" clId="{AC070D5A-9634-470F-980D-6D251619489A}" dt="2023-06-13T14:40:28.558" v="0"/>
            <ac:spMkLst>
              <pc:docMk/>
              <pc:sldMasterMk cId="1533177493" sldId="2147483962"/>
              <pc:sldLayoutMk cId="466926821" sldId="2147483973"/>
              <ac:spMk id="3" creationId="{00000000-0000-0000-0000-000000000000}"/>
            </ac:spMkLst>
          </pc:spChg>
        </pc:sldLayoutChg>
      </pc:sldMasterChg>
      <pc:sldMasterChg chg="modSp del delSldLayout modSldLayout">
        <pc:chgData name="GOMEZ, Paula" userId="c93cf399-3ed7-4230-9282-8831e3fe5ae7" providerId="ADAL" clId="{AC070D5A-9634-470F-980D-6D251619489A}" dt="2023-06-13T14:42:18.542" v="13" actId="2696"/>
        <pc:sldMasterMkLst>
          <pc:docMk/>
          <pc:sldMasterMk cId="1861981512" sldId="2147483974"/>
        </pc:sldMasterMkLst>
        <pc:spChg chg="mod">
          <ac:chgData name="GOMEZ, Paula" userId="c93cf399-3ed7-4230-9282-8831e3fe5ae7" providerId="ADAL" clId="{AC070D5A-9634-470F-980D-6D251619489A}" dt="2023-06-13T14:40:28.558" v="0"/>
          <ac:spMkLst>
            <pc:docMk/>
            <pc:sldMasterMk cId="1861981512" sldId="2147483974"/>
            <ac:spMk id="5"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6"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7"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9"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1026"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1027"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1031"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1034"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ac:spMk id="1035" creationId="{00000000-0000-0000-0000-000000000000}"/>
          </ac:spMkLst>
        </pc:spChg>
        <pc:grpChg chg="mod">
          <ac:chgData name="GOMEZ, Paula" userId="c93cf399-3ed7-4230-9282-8831e3fe5ae7" providerId="ADAL" clId="{AC070D5A-9634-470F-980D-6D251619489A}" dt="2023-06-13T14:40:28.558" v="0"/>
          <ac:grpSpMkLst>
            <pc:docMk/>
            <pc:sldMasterMk cId="1861981512" sldId="2147483974"/>
            <ac:grpSpMk id="1033" creationId="{00000000-0000-0000-0000-000000000000}"/>
          </ac:grpSpMkLst>
        </pc:grpChg>
        <pc:picChg chg="mod">
          <ac:chgData name="GOMEZ, Paula" userId="c93cf399-3ed7-4230-9282-8831e3fe5ae7" providerId="ADAL" clId="{AC070D5A-9634-470F-980D-6D251619489A}" dt="2023-06-13T14:40:28.558" v="0"/>
          <ac:picMkLst>
            <pc:docMk/>
            <pc:sldMasterMk cId="1861981512" sldId="2147483974"/>
            <ac:picMk id="1036" creationId="{00000000-0000-0000-0000-000000000000}"/>
          </ac:picMkLst>
        </pc:picChg>
        <pc:sldLayoutChg chg="modSp del">
          <pc:chgData name="GOMEZ, Paula" userId="c93cf399-3ed7-4230-9282-8831e3fe5ae7" providerId="ADAL" clId="{AC070D5A-9634-470F-980D-6D251619489A}" dt="2023-06-13T14:42:18.534" v="10" actId="2696"/>
          <pc:sldLayoutMkLst>
            <pc:docMk/>
            <pc:sldMasterMk cId="1861981512" sldId="2147483974"/>
            <pc:sldLayoutMk cId="1766112535" sldId="2147483670"/>
          </pc:sldLayoutMkLst>
          <pc:spChg chg="mod">
            <ac:chgData name="GOMEZ, Paula" userId="c93cf399-3ed7-4230-9282-8831e3fe5ae7" providerId="ADAL" clId="{AC070D5A-9634-470F-980D-6D251619489A}" dt="2023-06-13T14:40:28.558" v="0"/>
            <ac:spMkLst>
              <pc:docMk/>
              <pc:sldMasterMk cId="1861981512" sldId="2147483974"/>
              <pc:sldLayoutMk cId="1766112535" sldId="2147483670"/>
              <ac:spMk id="2"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1766112535" sldId="2147483670"/>
              <ac:spMk id="3"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1766112535" sldId="2147483670"/>
              <ac:spMk id="4" creationId="{00000000-0000-0000-0000-000000000000}"/>
            </ac:spMkLst>
          </pc:spChg>
        </pc:sldLayoutChg>
        <pc:sldLayoutChg chg="del">
          <pc:chgData name="GOMEZ, Paula" userId="c93cf399-3ed7-4230-9282-8831e3fe5ae7" providerId="ADAL" clId="{AC070D5A-9634-470F-980D-6D251619489A}" dt="2023-06-13T14:42:18.536" v="11" actId="2696"/>
          <pc:sldLayoutMkLst>
            <pc:docMk/>
            <pc:sldMasterMk cId="1861981512" sldId="2147483974"/>
            <pc:sldLayoutMk cId="3722402762" sldId="2147483671"/>
          </pc:sldLayoutMkLst>
        </pc:sldLayoutChg>
        <pc:sldLayoutChg chg="modSp del">
          <pc:chgData name="GOMEZ, Paula" userId="c93cf399-3ed7-4230-9282-8831e3fe5ae7" providerId="ADAL" clId="{AC070D5A-9634-470F-980D-6D251619489A}" dt="2023-06-13T14:42:18.539" v="12" actId="2696"/>
          <pc:sldLayoutMkLst>
            <pc:docMk/>
            <pc:sldMasterMk cId="1861981512" sldId="2147483974"/>
            <pc:sldLayoutMk cId="3391473461" sldId="2147483672"/>
          </pc:sldLayoutMkLst>
          <pc:spChg chg="mod">
            <ac:chgData name="GOMEZ, Paula" userId="c93cf399-3ed7-4230-9282-8831e3fe5ae7" providerId="ADAL" clId="{AC070D5A-9634-470F-980D-6D251619489A}" dt="2023-06-13T14:40:28.558" v="0"/>
            <ac:spMkLst>
              <pc:docMk/>
              <pc:sldMasterMk cId="1861981512" sldId="2147483974"/>
              <pc:sldLayoutMk cId="3391473461" sldId="2147483672"/>
              <ac:spMk id="2"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3391473461" sldId="2147483672"/>
              <ac:spMk id="3" creationId="{00000000-0000-0000-0000-000000000000}"/>
            </ac:spMkLst>
          </pc:spChg>
        </pc:sldLayoutChg>
        <pc:sldLayoutChg chg="modSp del">
          <pc:chgData name="GOMEZ, Paula" userId="c93cf399-3ed7-4230-9282-8831e3fe5ae7" providerId="ADAL" clId="{AC070D5A-9634-470F-980D-6D251619489A}" dt="2023-06-13T14:42:18.507" v="1" actId="2696"/>
          <pc:sldLayoutMkLst>
            <pc:docMk/>
            <pc:sldMasterMk cId="1861981512" sldId="2147483974"/>
            <pc:sldLayoutMk cId="3926568550" sldId="2147483975"/>
          </pc:sldLayoutMkLst>
          <pc:spChg chg="mod">
            <ac:chgData name="GOMEZ, Paula" userId="c93cf399-3ed7-4230-9282-8831e3fe5ae7" providerId="ADAL" clId="{AC070D5A-9634-470F-980D-6D251619489A}" dt="2023-06-13T14:40:28.558" v="0"/>
            <ac:spMkLst>
              <pc:docMk/>
              <pc:sldMasterMk cId="1861981512" sldId="2147483974"/>
              <pc:sldLayoutMk cId="3926568550" sldId="2147483975"/>
              <ac:spMk id="2"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3926568550" sldId="2147483975"/>
              <ac:spMk id="3"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3926568550" sldId="2147483975"/>
              <ac:spMk id="4"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3926568550" sldId="2147483975"/>
              <ac:spMk id="6" creationId="{00000000-0000-0000-0000-000000000000}"/>
            </ac:spMkLst>
          </pc:spChg>
          <pc:grpChg chg="mod">
            <ac:chgData name="GOMEZ, Paula" userId="c93cf399-3ed7-4230-9282-8831e3fe5ae7" providerId="ADAL" clId="{AC070D5A-9634-470F-980D-6D251619489A}" dt="2023-06-13T14:40:28.558" v="0"/>
            <ac:grpSpMkLst>
              <pc:docMk/>
              <pc:sldMasterMk cId="1861981512" sldId="2147483974"/>
              <pc:sldLayoutMk cId="3926568550" sldId="2147483975"/>
              <ac:grpSpMk id="5" creationId="{00000000-0000-0000-0000-000000000000}"/>
            </ac:grpSpMkLst>
          </pc:grpChg>
          <pc:picChg chg="mod">
            <ac:chgData name="GOMEZ, Paula" userId="c93cf399-3ed7-4230-9282-8831e3fe5ae7" providerId="ADAL" clId="{AC070D5A-9634-470F-980D-6D251619489A}" dt="2023-06-13T14:40:28.558" v="0"/>
            <ac:picMkLst>
              <pc:docMk/>
              <pc:sldMasterMk cId="1861981512" sldId="2147483974"/>
              <pc:sldLayoutMk cId="3926568550" sldId="2147483975"/>
              <ac:picMk id="7" creationId="{00000000-0000-0000-0000-000000000000}"/>
            </ac:picMkLst>
          </pc:picChg>
        </pc:sldLayoutChg>
        <pc:sldLayoutChg chg="modSp del">
          <pc:chgData name="GOMEZ, Paula" userId="c93cf399-3ed7-4230-9282-8831e3fe5ae7" providerId="ADAL" clId="{AC070D5A-9634-470F-980D-6D251619489A}" dt="2023-06-13T14:42:18.510" v="2" actId="2696"/>
          <pc:sldLayoutMkLst>
            <pc:docMk/>
            <pc:sldMasterMk cId="1861981512" sldId="2147483974"/>
            <pc:sldLayoutMk cId="1230539688" sldId="2147483976"/>
          </pc:sldLayoutMkLst>
          <pc:spChg chg="mod">
            <ac:chgData name="GOMEZ, Paula" userId="c93cf399-3ed7-4230-9282-8831e3fe5ae7" providerId="ADAL" clId="{AC070D5A-9634-470F-980D-6D251619489A}" dt="2023-06-13T14:40:28.558" v="0"/>
            <ac:spMkLst>
              <pc:docMk/>
              <pc:sldMasterMk cId="1861981512" sldId="2147483974"/>
              <pc:sldLayoutMk cId="1230539688" sldId="2147483976"/>
              <ac:spMk id="4" creationId="{00000000-0000-0000-0000-000000000000}"/>
            </ac:spMkLst>
          </pc:spChg>
        </pc:sldLayoutChg>
        <pc:sldLayoutChg chg="modSp del">
          <pc:chgData name="GOMEZ, Paula" userId="c93cf399-3ed7-4230-9282-8831e3fe5ae7" providerId="ADAL" clId="{AC070D5A-9634-470F-980D-6D251619489A}" dt="2023-06-13T14:42:18.514" v="3" actId="2696"/>
          <pc:sldLayoutMkLst>
            <pc:docMk/>
            <pc:sldMasterMk cId="1861981512" sldId="2147483974"/>
            <pc:sldLayoutMk cId="1722450494" sldId="2147483977"/>
          </pc:sldLayoutMkLst>
          <pc:spChg chg="mod">
            <ac:chgData name="GOMEZ, Paula" userId="c93cf399-3ed7-4230-9282-8831e3fe5ae7" providerId="ADAL" clId="{AC070D5A-9634-470F-980D-6D251619489A}" dt="2023-06-13T14:40:28.558" v="0"/>
            <ac:spMkLst>
              <pc:docMk/>
              <pc:sldMasterMk cId="1861981512" sldId="2147483974"/>
              <pc:sldLayoutMk cId="1722450494" sldId="2147483977"/>
              <ac:spMk id="5" creationId="{00000000-0000-0000-0000-000000000000}"/>
            </ac:spMkLst>
          </pc:spChg>
        </pc:sldLayoutChg>
        <pc:sldLayoutChg chg="modSp del">
          <pc:chgData name="GOMEZ, Paula" userId="c93cf399-3ed7-4230-9282-8831e3fe5ae7" providerId="ADAL" clId="{AC070D5A-9634-470F-980D-6D251619489A}" dt="2023-06-13T14:42:18.517" v="4" actId="2696"/>
          <pc:sldLayoutMkLst>
            <pc:docMk/>
            <pc:sldMasterMk cId="1861981512" sldId="2147483974"/>
            <pc:sldLayoutMk cId="3002575028" sldId="2147483978"/>
          </pc:sldLayoutMkLst>
          <pc:spChg chg="mod">
            <ac:chgData name="GOMEZ, Paula" userId="c93cf399-3ed7-4230-9282-8831e3fe5ae7" providerId="ADAL" clId="{AC070D5A-9634-470F-980D-6D251619489A}" dt="2023-06-13T14:40:28.558" v="0"/>
            <ac:spMkLst>
              <pc:docMk/>
              <pc:sldMasterMk cId="1861981512" sldId="2147483974"/>
              <pc:sldLayoutMk cId="3002575028" sldId="2147483978"/>
              <ac:spMk id="3"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3002575028" sldId="2147483978"/>
              <ac:spMk id="4" creationId="{00000000-0000-0000-0000-000000000000}"/>
            </ac:spMkLst>
          </pc:spChg>
        </pc:sldLayoutChg>
        <pc:sldLayoutChg chg="del">
          <pc:chgData name="GOMEZ, Paula" userId="c93cf399-3ed7-4230-9282-8831e3fe5ae7" providerId="ADAL" clId="{AC070D5A-9634-470F-980D-6D251619489A}" dt="2023-06-13T14:42:18.520" v="5" actId="2696"/>
          <pc:sldLayoutMkLst>
            <pc:docMk/>
            <pc:sldMasterMk cId="1861981512" sldId="2147483974"/>
            <pc:sldLayoutMk cId="1022297971" sldId="2147483979"/>
          </pc:sldLayoutMkLst>
        </pc:sldLayoutChg>
        <pc:sldLayoutChg chg="modSp del">
          <pc:chgData name="GOMEZ, Paula" userId="c93cf399-3ed7-4230-9282-8831e3fe5ae7" providerId="ADAL" clId="{AC070D5A-9634-470F-980D-6D251619489A}" dt="2023-06-13T14:42:18.522" v="6" actId="2696"/>
          <pc:sldLayoutMkLst>
            <pc:docMk/>
            <pc:sldMasterMk cId="1861981512" sldId="2147483974"/>
            <pc:sldLayoutMk cId="2859980692" sldId="2147483980"/>
          </pc:sldLayoutMkLst>
          <pc:spChg chg="mod">
            <ac:chgData name="GOMEZ, Paula" userId="c93cf399-3ed7-4230-9282-8831e3fe5ae7" providerId="ADAL" clId="{AC070D5A-9634-470F-980D-6D251619489A}" dt="2023-06-13T14:40:28.558" v="0"/>
            <ac:spMkLst>
              <pc:docMk/>
              <pc:sldMasterMk cId="1861981512" sldId="2147483974"/>
              <pc:sldLayoutMk cId="2859980692" sldId="2147483980"/>
              <ac:spMk id="3"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2859980692" sldId="2147483980"/>
              <ac:spMk id="4"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2859980692" sldId="2147483980"/>
              <ac:spMk id="5"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2859980692" sldId="2147483980"/>
              <ac:spMk id="6" creationId="{00000000-0000-0000-0000-000000000000}"/>
            </ac:spMkLst>
          </pc:spChg>
        </pc:sldLayoutChg>
        <pc:sldLayoutChg chg="del">
          <pc:chgData name="GOMEZ, Paula" userId="c93cf399-3ed7-4230-9282-8831e3fe5ae7" providerId="ADAL" clId="{AC070D5A-9634-470F-980D-6D251619489A}" dt="2023-06-13T14:42:18.524" v="7" actId="2696"/>
          <pc:sldLayoutMkLst>
            <pc:docMk/>
            <pc:sldMasterMk cId="1861981512" sldId="2147483974"/>
            <pc:sldLayoutMk cId="1346991679" sldId="2147483981"/>
          </pc:sldLayoutMkLst>
        </pc:sldLayoutChg>
        <pc:sldLayoutChg chg="del">
          <pc:chgData name="GOMEZ, Paula" userId="c93cf399-3ed7-4230-9282-8831e3fe5ae7" providerId="ADAL" clId="{AC070D5A-9634-470F-980D-6D251619489A}" dt="2023-06-13T14:42:18.527" v="8" actId="2696"/>
          <pc:sldLayoutMkLst>
            <pc:docMk/>
            <pc:sldMasterMk cId="1861981512" sldId="2147483974"/>
            <pc:sldLayoutMk cId="2913891146" sldId="2147483982"/>
          </pc:sldLayoutMkLst>
        </pc:sldLayoutChg>
        <pc:sldLayoutChg chg="modSp del">
          <pc:chgData name="GOMEZ, Paula" userId="c93cf399-3ed7-4230-9282-8831e3fe5ae7" providerId="ADAL" clId="{AC070D5A-9634-470F-980D-6D251619489A}" dt="2023-06-13T14:42:18.531" v="9" actId="2696"/>
          <pc:sldLayoutMkLst>
            <pc:docMk/>
            <pc:sldMasterMk cId="1861981512" sldId="2147483974"/>
            <pc:sldLayoutMk cId="4243671949" sldId="2147483983"/>
          </pc:sldLayoutMkLst>
          <pc:spChg chg="mod">
            <ac:chgData name="GOMEZ, Paula" userId="c93cf399-3ed7-4230-9282-8831e3fe5ae7" providerId="ADAL" clId="{AC070D5A-9634-470F-980D-6D251619489A}" dt="2023-06-13T14:40:28.558" v="0"/>
            <ac:spMkLst>
              <pc:docMk/>
              <pc:sldMasterMk cId="1861981512" sldId="2147483974"/>
              <pc:sldLayoutMk cId="4243671949" sldId="2147483983"/>
              <ac:spMk id="2"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4243671949" sldId="2147483983"/>
              <ac:spMk id="3" creationId="{00000000-0000-0000-0000-000000000000}"/>
            </ac:spMkLst>
          </pc:spChg>
          <pc:spChg chg="mod">
            <ac:chgData name="GOMEZ, Paula" userId="c93cf399-3ed7-4230-9282-8831e3fe5ae7" providerId="ADAL" clId="{AC070D5A-9634-470F-980D-6D251619489A}" dt="2023-06-13T14:40:28.558" v="0"/>
            <ac:spMkLst>
              <pc:docMk/>
              <pc:sldMasterMk cId="1861981512" sldId="2147483974"/>
              <pc:sldLayoutMk cId="4243671949" sldId="2147483983"/>
              <ac:spMk id="4" creationId="{00000000-0000-0000-0000-000000000000}"/>
            </ac:spMkLst>
          </pc:spChg>
        </pc:sldLayoutChg>
      </pc:sldMasterChg>
      <pc:sldMasterChg chg="modSp modSldLayout">
        <pc:chgData name="GOMEZ, Paula" userId="c93cf399-3ed7-4230-9282-8831e3fe5ae7" providerId="ADAL" clId="{AC070D5A-9634-470F-980D-6D251619489A}" dt="2023-06-13T14:40:28.558" v="0"/>
        <pc:sldMasterMkLst>
          <pc:docMk/>
          <pc:sldMasterMk cId="0" sldId="2147484864"/>
        </pc:sldMasterMkLst>
        <pc:spChg chg="mod">
          <ac:chgData name="GOMEZ, Paula" userId="c93cf399-3ed7-4230-9282-8831e3fe5ae7" providerId="ADAL" clId="{AC070D5A-9634-470F-980D-6D251619489A}" dt="2023-06-13T14:40:28.558" v="0"/>
          <ac:spMkLst>
            <pc:docMk/>
            <pc:sldMasterMk cId="0" sldId="2147484864"/>
            <ac:spMk id="5"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6"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7"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8"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9"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10"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13" creationId="{00000000-0000-0000-0000-000000000000}"/>
          </ac:spMkLst>
        </pc:spChg>
        <pc:spChg chg="mod">
          <ac:chgData name="GOMEZ, Paula" userId="c93cf399-3ed7-4230-9282-8831e3fe5ae7" providerId="ADAL" clId="{AC070D5A-9634-470F-980D-6D251619489A}" dt="2023-06-13T14:40:28.558" v="0"/>
          <ac:spMkLst>
            <pc:docMk/>
            <pc:sldMasterMk cId="0" sldId="2147484864"/>
            <ac:spMk id="18" creationId="{A0FAE92C-C3F1-F57D-7F08-983C3AD2C92C}"/>
          </ac:spMkLst>
        </pc:spChg>
        <pc:picChg chg="mod">
          <ac:chgData name="GOMEZ, Paula" userId="c93cf399-3ed7-4230-9282-8831e3fe5ae7" providerId="ADAL" clId="{AC070D5A-9634-470F-980D-6D251619489A}" dt="2023-06-13T14:40:28.558" v="0"/>
          <ac:picMkLst>
            <pc:docMk/>
            <pc:sldMasterMk cId="0" sldId="2147484864"/>
            <ac:picMk id="2" creationId="{00000000-0000-0000-0000-000000000000}"/>
          </ac:picMkLst>
        </pc:picChg>
        <pc:picChg chg="mod">
          <ac:chgData name="GOMEZ, Paula" userId="c93cf399-3ed7-4230-9282-8831e3fe5ae7" providerId="ADAL" clId="{AC070D5A-9634-470F-980D-6D251619489A}" dt="2023-06-13T14:40:28.558" v="0"/>
          <ac:picMkLst>
            <pc:docMk/>
            <pc:sldMasterMk cId="0" sldId="2147484864"/>
            <ac:picMk id="3" creationId="{00000000-0000-0000-0000-000000000000}"/>
          </ac:picMkLst>
        </pc:picChg>
        <pc:picChg chg="mod">
          <ac:chgData name="GOMEZ, Paula" userId="c93cf399-3ed7-4230-9282-8831e3fe5ae7" providerId="ADAL" clId="{AC070D5A-9634-470F-980D-6D251619489A}" dt="2023-06-13T14:40:28.558" v="0"/>
          <ac:picMkLst>
            <pc:docMk/>
            <pc:sldMasterMk cId="0" sldId="2147484864"/>
            <ac:picMk id="4" creationId="{00000000-0000-0000-0000-000000000000}"/>
          </ac:picMkLst>
        </pc:picChg>
        <pc:sldLayoutChg chg="modSp">
          <pc:chgData name="GOMEZ, Paula" userId="c93cf399-3ed7-4230-9282-8831e3fe5ae7" providerId="ADAL" clId="{AC070D5A-9634-470F-980D-6D251619489A}" dt="2023-06-13T14:40:28.558" v="0"/>
          <pc:sldLayoutMkLst>
            <pc:docMk/>
            <pc:sldMasterMk cId="0" sldId="2147484864"/>
            <pc:sldLayoutMk cId="4260497216" sldId="2147484863"/>
          </pc:sldLayoutMkLst>
          <pc:spChg chg="mod">
            <ac:chgData name="GOMEZ, Paula" userId="c93cf399-3ed7-4230-9282-8831e3fe5ae7" providerId="ADAL" clId="{AC070D5A-9634-470F-980D-6D251619489A}" dt="2023-06-13T14:40:28.558" v="0"/>
            <ac:spMkLst>
              <pc:docMk/>
              <pc:sldMasterMk cId="0" sldId="2147484864"/>
              <pc:sldLayoutMk cId="4260497216" sldId="2147484863"/>
              <ac:spMk id="18" creationId="{D9EE59E4-3199-91D9-5F8A-0D2D27C29203}"/>
            </ac:spMkLst>
          </pc:spChg>
          <pc:spChg chg="mod">
            <ac:chgData name="GOMEZ, Paula" userId="c93cf399-3ed7-4230-9282-8831e3fe5ae7" providerId="ADAL" clId="{AC070D5A-9634-470F-980D-6D251619489A}" dt="2023-06-13T14:40:28.558" v="0"/>
            <ac:spMkLst>
              <pc:docMk/>
              <pc:sldMasterMk cId="0" sldId="2147484864"/>
              <pc:sldLayoutMk cId="4260497216" sldId="2147484863"/>
              <ac:spMk id="21"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4260497216" sldId="2147484863"/>
              <ac:spMk id="22"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4260497216" sldId="2147484863"/>
              <ac:spMk id="162"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4260497216" sldId="2147484863"/>
              <ac:spMk id="16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4260497216" sldId="2147484863"/>
              <ac:spMk id="166"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4260497216" sldId="2147484863"/>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4260497216" sldId="2147484863"/>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4260497216" sldId="2147484863"/>
              <ac:picMk id="158"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4260497216" sldId="2147484863"/>
              <ac:picMk id="160"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4260497216" sldId="2147484863"/>
              <ac:picMk id="16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65"/>
          </pc:sldLayoutMkLst>
          <pc:spChg chg="mod">
            <ac:chgData name="GOMEZ, Paula" userId="c93cf399-3ed7-4230-9282-8831e3fe5ae7" providerId="ADAL" clId="{AC070D5A-9634-470F-980D-6D251619489A}" dt="2023-06-13T14:40:28.558" v="0"/>
            <ac:spMkLst>
              <pc:docMk/>
              <pc:sldMasterMk cId="0" sldId="2147484864"/>
              <pc:sldLayoutMk cId="0" sldId="2147484865"/>
              <ac:spMk id="2" creationId="{4F7460AC-B81A-1EE1-E565-EFDF0B374DCE}"/>
            </ac:spMkLst>
          </pc:spChg>
          <pc:spChg chg="mod">
            <ac:chgData name="GOMEZ, Paula" userId="c93cf399-3ed7-4230-9282-8831e3fe5ae7" providerId="ADAL" clId="{AC070D5A-9634-470F-980D-6D251619489A}" dt="2023-06-13T14:40:28.558" v="0"/>
            <ac:spMkLst>
              <pc:docMk/>
              <pc:sldMasterMk cId="0" sldId="2147484864"/>
              <pc:sldLayoutMk cId="0" sldId="2147484865"/>
              <ac:spMk id="3" creationId="{B18B695A-9FC1-71BE-6318-BC89791D75DF}"/>
            </ac:spMkLst>
          </pc:spChg>
          <pc:spChg chg="mod">
            <ac:chgData name="GOMEZ, Paula" userId="c93cf399-3ed7-4230-9282-8831e3fe5ae7" providerId="ADAL" clId="{AC070D5A-9634-470F-980D-6D251619489A}" dt="2023-06-13T14:40:28.558" v="0"/>
            <ac:spMkLst>
              <pc:docMk/>
              <pc:sldMasterMk cId="0" sldId="2147484864"/>
              <pc:sldLayoutMk cId="0" sldId="2147484865"/>
              <ac:spMk id="4" creationId="{FCD1C648-EF26-9C80-2006-65C5D880A04C}"/>
            </ac:spMkLst>
          </pc:spChg>
          <pc:spChg chg="mod">
            <ac:chgData name="GOMEZ, Paula" userId="c93cf399-3ed7-4230-9282-8831e3fe5ae7" providerId="ADAL" clId="{AC070D5A-9634-470F-980D-6D251619489A}" dt="2023-06-13T14:40:28.558" v="0"/>
            <ac:spMkLst>
              <pc:docMk/>
              <pc:sldMasterMk cId="0" sldId="2147484864"/>
              <pc:sldLayoutMk cId="0" sldId="2147484865"/>
              <ac:spMk id="188"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5"/>
              <ac:spMk id="191"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65"/>
              <ac:picMk id="185"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5"/>
              <ac:picMk id="186"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5"/>
              <ac:picMk id="18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66"/>
          </pc:sldLayoutMkLst>
          <pc:spChg chg="mod">
            <ac:chgData name="GOMEZ, Paula" userId="c93cf399-3ed7-4230-9282-8831e3fe5ae7" providerId="ADAL" clId="{AC070D5A-9634-470F-980D-6D251619489A}" dt="2023-06-13T14:40:28.558" v="0"/>
            <ac:spMkLst>
              <pc:docMk/>
              <pc:sldMasterMk cId="0" sldId="2147484864"/>
              <pc:sldLayoutMk cId="0" sldId="2147484866"/>
              <ac:spMk id="2"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0" sldId="2147484866"/>
              <ac:spMk id="3"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0" sldId="2147484866"/>
              <ac:spMk id="20"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6"/>
              <ac:spMk id="2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6"/>
              <ac:spMk id="29"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6"/>
              <ac:spMk id="30"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66"/>
              <ac:picMk id="4"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6"/>
              <ac:picMk id="5"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6"/>
              <ac:picMk id="2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6"/>
              <ac:picMk id="2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67"/>
          </pc:sldLayoutMkLst>
          <pc:spChg chg="mod">
            <ac:chgData name="GOMEZ, Paula" userId="c93cf399-3ed7-4230-9282-8831e3fe5ae7" providerId="ADAL" clId="{AC070D5A-9634-470F-980D-6D251619489A}" dt="2023-06-13T14:40:28.558" v="0"/>
            <ac:spMkLst>
              <pc:docMk/>
              <pc:sldMasterMk cId="0" sldId="2147484864"/>
              <pc:sldLayoutMk cId="0" sldId="2147484867"/>
              <ac:spMk id="4" creationId="{D9EE59E4-3199-91D9-5F8A-0D2D27C29203}"/>
            </ac:spMkLst>
          </pc:spChg>
          <pc:spChg chg="mod">
            <ac:chgData name="GOMEZ, Paula" userId="c93cf399-3ed7-4230-9282-8831e3fe5ae7" providerId="ADAL" clId="{AC070D5A-9634-470F-980D-6D251619489A}" dt="2023-06-13T14:40:28.558" v="0"/>
            <ac:spMkLst>
              <pc:docMk/>
              <pc:sldMasterMk cId="0" sldId="2147484864"/>
              <pc:sldLayoutMk cId="0" sldId="2147484867"/>
              <ac:spMk id="12"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0" sldId="2147484867"/>
              <ac:spMk id="13"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0" sldId="2147484867"/>
              <ac:spMk id="41"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7"/>
              <ac:spMk id="4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7"/>
              <ac:spMk id="45"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67"/>
              <ac:picMk id="1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7"/>
              <ac:picMk id="14"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7"/>
              <ac:picMk id="38"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69"/>
          </pc:sldLayoutMkLst>
          <pc:spChg chg="mod">
            <ac:chgData name="GOMEZ, Paula" userId="c93cf399-3ed7-4230-9282-8831e3fe5ae7" providerId="ADAL" clId="{AC070D5A-9634-470F-980D-6D251619489A}" dt="2023-06-13T14:40:28.558" v="0"/>
            <ac:spMkLst>
              <pc:docMk/>
              <pc:sldMasterMk cId="0" sldId="2147484864"/>
              <pc:sldLayoutMk cId="0" sldId="2147484869"/>
              <ac:spMk id="2" creationId="{E3780909-701B-FC7A-0858-1C207F399A40}"/>
            </ac:spMkLst>
          </pc:spChg>
          <pc:spChg chg="mod">
            <ac:chgData name="GOMEZ, Paula" userId="c93cf399-3ed7-4230-9282-8831e3fe5ae7" providerId="ADAL" clId="{AC070D5A-9634-470F-980D-6D251619489A}" dt="2023-06-13T14:40:28.558" v="0"/>
            <ac:spMkLst>
              <pc:docMk/>
              <pc:sldMasterMk cId="0" sldId="2147484864"/>
              <pc:sldLayoutMk cId="0" sldId="2147484869"/>
              <ac:spMk id="3" creationId="{1B927CAB-DB7F-2681-E088-67506C8586A4}"/>
            </ac:spMkLst>
          </pc:spChg>
          <pc:spChg chg="mod">
            <ac:chgData name="GOMEZ, Paula" userId="c93cf399-3ed7-4230-9282-8831e3fe5ae7" providerId="ADAL" clId="{AC070D5A-9634-470F-980D-6D251619489A}" dt="2023-06-13T14:40:28.558" v="0"/>
            <ac:spMkLst>
              <pc:docMk/>
              <pc:sldMasterMk cId="0" sldId="2147484864"/>
              <pc:sldLayoutMk cId="0" sldId="2147484869"/>
              <ac:spMk id="4" creationId="{4D5D05D8-475C-6565-25D0-6530D4837085}"/>
            </ac:spMkLst>
          </pc:spChg>
          <pc:spChg chg="mod">
            <ac:chgData name="GOMEZ, Paula" userId="c93cf399-3ed7-4230-9282-8831e3fe5ae7" providerId="ADAL" clId="{AC070D5A-9634-470F-980D-6D251619489A}" dt="2023-06-13T14:40:28.558" v="0"/>
            <ac:spMkLst>
              <pc:docMk/>
              <pc:sldMasterMk cId="0" sldId="2147484864"/>
              <pc:sldLayoutMk cId="0" sldId="2147484869"/>
              <ac:spMk id="63"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9"/>
              <ac:spMk id="66"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9"/>
              <ac:spMk id="67"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9"/>
              <ac:spMk id="68"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69"/>
              <ac:spMk id="69"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69"/>
              <ac:picMk id="60"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9"/>
              <ac:picMk id="6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69"/>
              <ac:picMk id="62"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0"/>
          </pc:sldLayoutMkLst>
          <pc:spChg chg="mod">
            <ac:chgData name="GOMEZ, Paula" userId="c93cf399-3ed7-4230-9282-8831e3fe5ae7" providerId="ADAL" clId="{AC070D5A-9634-470F-980D-6D251619489A}" dt="2023-06-13T14:40:28.558" v="0"/>
            <ac:spMkLst>
              <pc:docMk/>
              <pc:sldMasterMk cId="0" sldId="2147484864"/>
              <pc:sldLayoutMk cId="0" sldId="2147484870"/>
              <ac:spMk id="2" creationId="{5569CA69-5B5C-1FF8-FAB5-A40AFE3166D3}"/>
            </ac:spMkLst>
          </pc:spChg>
          <pc:spChg chg="mod">
            <ac:chgData name="GOMEZ, Paula" userId="c93cf399-3ed7-4230-9282-8831e3fe5ae7" providerId="ADAL" clId="{AC070D5A-9634-470F-980D-6D251619489A}" dt="2023-06-13T14:40:28.558" v="0"/>
            <ac:spMkLst>
              <pc:docMk/>
              <pc:sldMasterMk cId="0" sldId="2147484864"/>
              <pc:sldLayoutMk cId="0" sldId="2147484870"/>
              <ac:spMk id="3" creationId="{0984D123-B4CE-17D1-A2F6-EC9C0D4B4374}"/>
            </ac:spMkLst>
          </pc:spChg>
          <pc:spChg chg="mod">
            <ac:chgData name="GOMEZ, Paula" userId="c93cf399-3ed7-4230-9282-8831e3fe5ae7" providerId="ADAL" clId="{AC070D5A-9634-470F-980D-6D251619489A}" dt="2023-06-13T14:40:28.558" v="0"/>
            <ac:spMkLst>
              <pc:docMk/>
              <pc:sldMasterMk cId="0" sldId="2147484864"/>
              <pc:sldLayoutMk cId="0" sldId="2147484870"/>
              <ac:spMk id="4" creationId="{3070BC6E-D709-DC16-33D9-970FFF27AD85}"/>
            </ac:spMkLst>
          </pc:spChg>
          <pc:spChg chg="mod">
            <ac:chgData name="GOMEZ, Paula" userId="c93cf399-3ed7-4230-9282-8831e3fe5ae7" providerId="ADAL" clId="{AC070D5A-9634-470F-980D-6D251619489A}" dt="2023-06-13T14:40:28.558" v="0"/>
            <ac:spMkLst>
              <pc:docMk/>
              <pc:sldMasterMk cId="0" sldId="2147484864"/>
              <pc:sldLayoutMk cId="0" sldId="2147484870"/>
              <ac:spMk id="80"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0"/>
              <ac:spMk id="83"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0"/>
              <ac:spMk id="8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0"/>
              <ac:spMk id="85"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0"/>
              <ac:spMk id="86"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0"/>
              <ac:picMk id="77"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0"/>
              <ac:picMk id="78"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0"/>
              <ac:picMk id="7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1"/>
          </pc:sldLayoutMkLst>
          <pc:spChg chg="mod">
            <ac:chgData name="GOMEZ, Paula" userId="c93cf399-3ed7-4230-9282-8831e3fe5ae7" providerId="ADAL" clId="{AC070D5A-9634-470F-980D-6D251619489A}" dt="2023-06-13T14:40:28.558" v="0"/>
            <ac:spMkLst>
              <pc:docMk/>
              <pc:sldMasterMk cId="0" sldId="2147484864"/>
              <pc:sldLayoutMk cId="0" sldId="2147484871"/>
              <ac:spMk id="2" creationId="{359051C8-F6F3-1726-09B1-5B1DDD4537B9}"/>
            </ac:spMkLst>
          </pc:spChg>
          <pc:spChg chg="mod">
            <ac:chgData name="GOMEZ, Paula" userId="c93cf399-3ed7-4230-9282-8831e3fe5ae7" providerId="ADAL" clId="{AC070D5A-9634-470F-980D-6D251619489A}" dt="2023-06-13T14:40:28.558" v="0"/>
            <ac:spMkLst>
              <pc:docMk/>
              <pc:sldMasterMk cId="0" sldId="2147484864"/>
              <pc:sldLayoutMk cId="0" sldId="2147484871"/>
              <ac:spMk id="3" creationId="{34699903-0C45-021A-7397-2C341E59A02D}"/>
            </ac:spMkLst>
          </pc:spChg>
          <pc:spChg chg="mod">
            <ac:chgData name="GOMEZ, Paula" userId="c93cf399-3ed7-4230-9282-8831e3fe5ae7" providerId="ADAL" clId="{AC070D5A-9634-470F-980D-6D251619489A}" dt="2023-06-13T14:40:28.558" v="0"/>
            <ac:spMkLst>
              <pc:docMk/>
              <pc:sldMasterMk cId="0" sldId="2147484864"/>
              <pc:sldLayoutMk cId="0" sldId="2147484871"/>
              <ac:spMk id="4" creationId="{72B2EBFB-DFE7-E754-4A22-9EF322FACEAA}"/>
            </ac:spMkLst>
          </pc:spChg>
          <pc:spChg chg="mod">
            <ac:chgData name="GOMEZ, Paula" userId="c93cf399-3ed7-4230-9282-8831e3fe5ae7" providerId="ADAL" clId="{AC070D5A-9634-470F-980D-6D251619489A}" dt="2023-06-13T14:40:28.558" v="0"/>
            <ac:spMkLst>
              <pc:docMk/>
              <pc:sldMasterMk cId="0" sldId="2147484864"/>
              <pc:sldLayoutMk cId="0" sldId="2147484871"/>
              <ac:spMk id="97"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1"/>
              <ac:spMk id="100"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1"/>
              <ac:spMk id="101"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1"/>
              <ac:spMk id="102"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1"/>
              <ac:spMk id="103"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1"/>
              <ac:picMk id="94"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1"/>
              <ac:picMk id="95"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1"/>
              <ac:picMk id="96"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2"/>
          </pc:sldLayoutMkLst>
          <pc:spChg chg="mod">
            <ac:chgData name="GOMEZ, Paula" userId="c93cf399-3ed7-4230-9282-8831e3fe5ae7" providerId="ADAL" clId="{AC070D5A-9634-470F-980D-6D251619489A}" dt="2023-06-13T14:40:28.558" v="0"/>
            <ac:spMkLst>
              <pc:docMk/>
              <pc:sldMasterMk cId="0" sldId="2147484864"/>
              <pc:sldLayoutMk cId="0" sldId="2147484872"/>
              <ac:spMk id="2" creationId="{32FF4CAB-4AF7-F0BE-0388-F92135BC8E3B}"/>
            </ac:spMkLst>
          </pc:spChg>
          <pc:spChg chg="mod">
            <ac:chgData name="GOMEZ, Paula" userId="c93cf399-3ed7-4230-9282-8831e3fe5ae7" providerId="ADAL" clId="{AC070D5A-9634-470F-980D-6D251619489A}" dt="2023-06-13T14:40:28.558" v="0"/>
            <ac:spMkLst>
              <pc:docMk/>
              <pc:sldMasterMk cId="0" sldId="2147484864"/>
              <pc:sldLayoutMk cId="0" sldId="2147484872"/>
              <ac:spMk id="3" creationId="{014C73E2-915E-FDB1-D609-8AFCA45C1875}"/>
            </ac:spMkLst>
          </pc:spChg>
          <pc:spChg chg="mod">
            <ac:chgData name="GOMEZ, Paula" userId="c93cf399-3ed7-4230-9282-8831e3fe5ae7" providerId="ADAL" clId="{AC070D5A-9634-470F-980D-6D251619489A}" dt="2023-06-13T14:40:28.558" v="0"/>
            <ac:spMkLst>
              <pc:docMk/>
              <pc:sldMasterMk cId="0" sldId="2147484864"/>
              <pc:sldLayoutMk cId="0" sldId="2147484872"/>
              <ac:spMk id="4" creationId="{DB0FFC63-F262-B877-D29C-603915174DF3}"/>
            </ac:spMkLst>
          </pc:spChg>
          <pc:spChg chg="mod">
            <ac:chgData name="GOMEZ, Paula" userId="c93cf399-3ed7-4230-9282-8831e3fe5ae7" providerId="ADAL" clId="{AC070D5A-9634-470F-980D-6D251619489A}" dt="2023-06-13T14:40:28.558" v="0"/>
            <ac:spMkLst>
              <pc:docMk/>
              <pc:sldMasterMk cId="0" sldId="2147484864"/>
              <pc:sldLayoutMk cId="0" sldId="2147484872"/>
              <ac:spMk id="113"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2"/>
              <ac:spMk id="116"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2"/>
              <ac:spMk id="117"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2"/>
              <ac:picMk id="11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2"/>
              <ac:picMk id="112"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2"/>
              <ac:picMk id="11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3"/>
          </pc:sldLayoutMkLst>
          <pc:spChg chg="mod">
            <ac:chgData name="GOMEZ, Paula" userId="c93cf399-3ed7-4230-9282-8831e3fe5ae7" providerId="ADAL" clId="{AC070D5A-9634-470F-980D-6D251619489A}" dt="2023-06-13T14:40:28.558" v="0"/>
            <ac:spMkLst>
              <pc:docMk/>
              <pc:sldMasterMk cId="0" sldId="2147484864"/>
              <pc:sldLayoutMk cId="0" sldId="2147484873"/>
              <ac:spMk id="2" creationId="{AC3524CA-867D-F4DA-2FF3-7E7B40CA39D3}"/>
            </ac:spMkLst>
          </pc:spChg>
          <pc:spChg chg="mod">
            <ac:chgData name="GOMEZ, Paula" userId="c93cf399-3ed7-4230-9282-8831e3fe5ae7" providerId="ADAL" clId="{AC070D5A-9634-470F-980D-6D251619489A}" dt="2023-06-13T14:40:28.558" v="0"/>
            <ac:spMkLst>
              <pc:docMk/>
              <pc:sldMasterMk cId="0" sldId="2147484864"/>
              <pc:sldLayoutMk cId="0" sldId="2147484873"/>
              <ac:spMk id="3" creationId="{000BDCCE-2064-BBFF-61B1-DC42C635BC46}"/>
            </ac:spMkLst>
          </pc:spChg>
          <pc:spChg chg="mod">
            <ac:chgData name="GOMEZ, Paula" userId="c93cf399-3ed7-4230-9282-8831e3fe5ae7" providerId="ADAL" clId="{AC070D5A-9634-470F-980D-6D251619489A}" dt="2023-06-13T14:40:28.558" v="0"/>
            <ac:spMkLst>
              <pc:docMk/>
              <pc:sldMasterMk cId="0" sldId="2147484864"/>
              <pc:sldLayoutMk cId="0" sldId="2147484873"/>
              <ac:spMk id="4" creationId="{7206617D-A971-FA63-7965-1FFC22EBDC5E}"/>
            </ac:spMkLst>
          </pc:spChg>
          <pc:spChg chg="mod">
            <ac:chgData name="GOMEZ, Paula" userId="c93cf399-3ed7-4230-9282-8831e3fe5ae7" providerId="ADAL" clId="{AC070D5A-9634-470F-980D-6D251619489A}" dt="2023-06-13T14:40:28.558" v="0"/>
            <ac:spMkLst>
              <pc:docMk/>
              <pc:sldMasterMk cId="0" sldId="2147484864"/>
              <pc:sldLayoutMk cId="0" sldId="2147484873"/>
              <ac:spMk id="144"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3"/>
              <ac:picMk id="14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3"/>
              <ac:picMk id="142"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3"/>
              <ac:picMk id="14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4"/>
          </pc:sldLayoutMkLst>
          <pc:spChg chg="mod">
            <ac:chgData name="GOMEZ, Paula" userId="c93cf399-3ed7-4230-9282-8831e3fe5ae7" providerId="ADAL" clId="{AC070D5A-9634-470F-980D-6D251619489A}" dt="2023-06-13T14:40:28.558" v="0"/>
            <ac:spMkLst>
              <pc:docMk/>
              <pc:sldMasterMk cId="0" sldId="2147484864"/>
              <pc:sldLayoutMk cId="0" sldId="2147484874"/>
              <ac:spMk id="2" creationId="{A3C5A06E-DDA7-936E-E1BD-825DF5B41ABE}"/>
            </ac:spMkLst>
          </pc:spChg>
          <pc:spChg chg="mod">
            <ac:chgData name="GOMEZ, Paula" userId="c93cf399-3ed7-4230-9282-8831e3fe5ae7" providerId="ADAL" clId="{AC070D5A-9634-470F-980D-6D251619489A}" dt="2023-06-13T14:40:28.558" v="0"/>
            <ac:spMkLst>
              <pc:docMk/>
              <pc:sldMasterMk cId="0" sldId="2147484864"/>
              <pc:sldLayoutMk cId="0" sldId="2147484874"/>
              <ac:spMk id="3" creationId="{249C16FD-8AC3-A71A-97FE-47054248E160}"/>
            </ac:spMkLst>
          </pc:spChg>
          <pc:spChg chg="mod">
            <ac:chgData name="GOMEZ, Paula" userId="c93cf399-3ed7-4230-9282-8831e3fe5ae7" providerId="ADAL" clId="{AC070D5A-9634-470F-980D-6D251619489A}" dt="2023-06-13T14:40:28.558" v="0"/>
            <ac:spMkLst>
              <pc:docMk/>
              <pc:sldMasterMk cId="0" sldId="2147484864"/>
              <pc:sldLayoutMk cId="0" sldId="2147484874"/>
              <ac:spMk id="4" creationId="{D9BB20E7-5201-FC7C-97B1-448D47F531D9}"/>
            </ac:spMkLst>
          </pc:spChg>
          <pc:spChg chg="mod">
            <ac:chgData name="GOMEZ, Paula" userId="c93cf399-3ed7-4230-9282-8831e3fe5ae7" providerId="ADAL" clId="{AC070D5A-9634-470F-980D-6D251619489A}" dt="2023-06-13T14:40:28.558" v="0"/>
            <ac:spMkLst>
              <pc:docMk/>
              <pc:sldMasterMk cId="0" sldId="2147484864"/>
              <pc:sldLayoutMk cId="0" sldId="2147484874"/>
              <ac:spMk id="15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4"/>
              <ac:spMk id="158"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4"/>
              <ac:spMk id="161"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4"/>
              <ac:spMk id="164"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4"/>
              <ac:picMk id="155"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4"/>
              <ac:picMk id="156"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4"/>
              <ac:picMk id="157"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4"/>
              <ac:picMk id="162"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5"/>
          </pc:sldLayoutMkLst>
          <pc:spChg chg="mod">
            <ac:chgData name="GOMEZ, Paula" userId="c93cf399-3ed7-4230-9282-8831e3fe5ae7" providerId="ADAL" clId="{AC070D5A-9634-470F-980D-6D251619489A}" dt="2023-06-13T14:40:28.558" v="0"/>
            <ac:spMkLst>
              <pc:docMk/>
              <pc:sldMasterMk cId="0" sldId="2147484864"/>
              <pc:sldLayoutMk cId="0" sldId="2147484875"/>
              <ac:spMk id="2" creationId="{EC696BBF-A7CD-CC7A-FE7F-84E12CB22A82}"/>
            </ac:spMkLst>
          </pc:spChg>
          <pc:spChg chg="mod">
            <ac:chgData name="GOMEZ, Paula" userId="c93cf399-3ed7-4230-9282-8831e3fe5ae7" providerId="ADAL" clId="{AC070D5A-9634-470F-980D-6D251619489A}" dt="2023-06-13T14:40:28.558" v="0"/>
            <ac:spMkLst>
              <pc:docMk/>
              <pc:sldMasterMk cId="0" sldId="2147484864"/>
              <pc:sldLayoutMk cId="0" sldId="2147484875"/>
              <ac:spMk id="3" creationId="{071E930D-CCEC-5C7D-F5A5-EE9F2FB64853}"/>
            </ac:spMkLst>
          </pc:spChg>
          <pc:spChg chg="mod">
            <ac:chgData name="GOMEZ, Paula" userId="c93cf399-3ed7-4230-9282-8831e3fe5ae7" providerId="ADAL" clId="{AC070D5A-9634-470F-980D-6D251619489A}" dt="2023-06-13T14:40:28.558" v="0"/>
            <ac:spMkLst>
              <pc:docMk/>
              <pc:sldMasterMk cId="0" sldId="2147484864"/>
              <pc:sldLayoutMk cId="0" sldId="2147484875"/>
              <ac:spMk id="4" creationId="{8355DF0E-9765-137E-BB2B-F15C598E1EF9}"/>
            </ac:spMkLst>
          </pc:spChg>
          <pc:spChg chg="mod">
            <ac:chgData name="GOMEZ, Paula" userId="c93cf399-3ed7-4230-9282-8831e3fe5ae7" providerId="ADAL" clId="{AC070D5A-9634-470F-980D-6D251619489A}" dt="2023-06-13T14:40:28.558" v="0"/>
            <ac:spMkLst>
              <pc:docMk/>
              <pc:sldMasterMk cId="0" sldId="2147484864"/>
              <pc:sldLayoutMk cId="0" sldId="2147484875"/>
              <ac:spMk id="17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5"/>
              <ac:spMk id="177"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5"/>
              <ac:picMk id="17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5"/>
              <ac:picMk id="172"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5"/>
              <ac:picMk id="17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6"/>
          </pc:sldLayoutMkLst>
          <pc:spChg chg="mod">
            <ac:chgData name="GOMEZ, Paula" userId="c93cf399-3ed7-4230-9282-8831e3fe5ae7" providerId="ADAL" clId="{AC070D5A-9634-470F-980D-6D251619489A}" dt="2023-06-13T14:40:28.558" v="0"/>
            <ac:spMkLst>
              <pc:docMk/>
              <pc:sldMasterMk cId="0" sldId="2147484864"/>
              <pc:sldLayoutMk cId="0" sldId="2147484876"/>
              <ac:spMk id="11" creationId="{D9EE59E4-3199-91D9-5F8A-0D2D27C29203}"/>
            </ac:spMkLst>
          </pc:spChg>
          <pc:spChg chg="mod">
            <ac:chgData name="GOMEZ, Paula" userId="c93cf399-3ed7-4230-9282-8831e3fe5ae7" providerId="ADAL" clId="{AC070D5A-9634-470F-980D-6D251619489A}" dt="2023-06-13T14:40:28.558" v="0"/>
            <ac:spMkLst>
              <pc:docMk/>
              <pc:sldMasterMk cId="0" sldId="2147484864"/>
              <pc:sldLayoutMk cId="0" sldId="2147484876"/>
              <ac:spMk id="13"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0" sldId="2147484876"/>
              <ac:spMk id="14"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0" sldId="2147484876"/>
              <ac:spMk id="205"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6"/>
              <ac:spMk id="206"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6"/>
              <ac:picMk id="12"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6"/>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6"/>
              <ac:picMk id="19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7"/>
          </pc:sldLayoutMkLst>
          <pc:spChg chg="mod">
            <ac:chgData name="GOMEZ, Paula" userId="c93cf399-3ed7-4230-9282-8831e3fe5ae7" providerId="ADAL" clId="{AC070D5A-9634-470F-980D-6D251619489A}" dt="2023-06-13T14:40:28.558" v="0"/>
            <ac:spMkLst>
              <pc:docMk/>
              <pc:sldMasterMk cId="0" sldId="2147484864"/>
              <pc:sldLayoutMk cId="0" sldId="2147484877"/>
              <ac:spMk id="13" creationId="{D9EE59E4-3199-91D9-5F8A-0D2D27C29203}"/>
            </ac:spMkLst>
          </pc:spChg>
          <pc:spChg chg="mod">
            <ac:chgData name="GOMEZ, Paula" userId="c93cf399-3ed7-4230-9282-8831e3fe5ae7" providerId="ADAL" clId="{AC070D5A-9634-470F-980D-6D251619489A}" dt="2023-06-13T14:40:28.558" v="0"/>
            <ac:spMkLst>
              <pc:docMk/>
              <pc:sldMasterMk cId="0" sldId="2147484864"/>
              <pc:sldLayoutMk cId="0" sldId="2147484877"/>
              <ac:spMk id="15"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0" sldId="2147484877"/>
              <ac:spMk id="16"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0" sldId="2147484877"/>
              <ac:spMk id="219"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7"/>
              <ac:spMk id="222"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7"/>
              <ac:picMk id="11"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7"/>
              <ac:picMk id="14"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7"/>
              <ac:picMk id="221"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64"/>
            <pc:sldLayoutMk cId="0" sldId="2147484878"/>
          </pc:sldLayoutMkLst>
          <pc:spChg chg="mod">
            <ac:chgData name="GOMEZ, Paula" userId="c93cf399-3ed7-4230-9282-8831e3fe5ae7" providerId="ADAL" clId="{AC070D5A-9634-470F-980D-6D251619489A}" dt="2023-06-13T14:40:28.558" v="0"/>
            <ac:spMkLst>
              <pc:docMk/>
              <pc:sldMasterMk cId="0" sldId="2147484864"/>
              <pc:sldLayoutMk cId="0" sldId="2147484878"/>
              <ac:spMk id="11" creationId="{D9EE59E4-3199-91D9-5F8A-0D2D27C29203}"/>
            </ac:spMkLst>
          </pc:spChg>
          <pc:spChg chg="mod">
            <ac:chgData name="GOMEZ, Paula" userId="c93cf399-3ed7-4230-9282-8831e3fe5ae7" providerId="ADAL" clId="{AC070D5A-9634-470F-980D-6D251619489A}" dt="2023-06-13T14:40:28.558" v="0"/>
            <ac:spMkLst>
              <pc:docMk/>
              <pc:sldMasterMk cId="0" sldId="2147484864"/>
              <pc:sldLayoutMk cId="0" sldId="2147484878"/>
              <ac:spMk id="13" creationId="{A346A323-B686-47AE-9F9F-05A21B8FBEF6}"/>
            </ac:spMkLst>
          </pc:spChg>
          <pc:spChg chg="mod">
            <ac:chgData name="GOMEZ, Paula" userId="c93cf399-3ed7-4230-9282-8831e3fe5ae7" providerId="ADAL" clId="{AC070D5A-9634-470F-980D-6D251619489A}" dt="2023-06-13T14:40:28.558" v="0"/>
            <ac:spMkLst>
              <pc:docMk/>
              <pc:sldMasterMk cId="0" sldId="2147484864"/>
              <pc:sldLayoutMk cId="0" sldId="2147484878"/>
              <ac:spMk id="14" creationId="{9074E302-9B2A-4DE0-8AF2-AC86AD2A96DB}"/>
            </ac:spMkLst>
          </pc:spChg>
          <pc:spChg chg="mod">
            <ac:chgData name="GOMEZ, Paula" userId="c93cf399-3ed7-4230-9282-8831e3fe5ae7" providerId="ADAL" clId="{AC070D5A-9634-470F-980D-6D251619489A}" dt="2023-06-13T14:40:28.558" v="0"/>
            <ac:spMkLst>
              <pc:docMk/>
              <pc:sldMasterMk cId="0" sldId="2147484864"/>
              <pc:sldLayoutMk cId="0" sldId="2147484878"/>
              <ac:spMk id="234" creationId="{00000000-0000-0000-0000-000000000000}"/>
            </ac:spMkLst>
          </pc:spChg>
          <pc:spChg chg="mod">
            <ac:chgData name="GOMEZ, Paula" userId="c93cf399-3ed7-4230-9282-8831e3fe5ae7" providerId="ADAL" clId="{AC070D5A-9634-470F-980D-6D251619489A}" dt="2023-06-13T14:40:28.558" v="0"/>
            <ac:spMkLst>
              <pc:docMk/>
              <pc:sldMasterMk cId="0" sldId="2147484864"/>
              <pc:sldLayoutMk cId="0" sldId="2147484878"/>
              <ac:spMk id="237" creationId="{00000000-0000-0000-0000-000000000000}"/>
            </ac:spMkLst>
          </pc:spChg>
          <pc:picChg chg="mod">
            <ac:chgData name="GOMEZ, Paula" userId="c93cf399-3ed7-4230-9282-8831e3fe5ae7" providerId="ADAL" clId="{AC070D5A-9634-470F-980D-6D251619489A}" dt="2023-06-13T14:40:28.558" v="0"/>
            <ac:picMkLst>
              <pc:docMk/>
              <pc:sldMasterMk cId="0" sldId="2147484864"/>
              <pc:sldLayoutMk cId="0" sldId="2147484878"/>
              <ac:picMk id="12"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8"/>
              <ac:picMk id="229" creationId="{00000000-0000-0000-0000-000000000000}"/>
            </ac:picMkLst>
          </pc:picChg>
          <pc:picChg chg="mod">
            <ac:chgData name="GOMEZ, Paula" userId="c93cf399-3ed7-4230-9282-8831e3fe5ae7" providerId="ADAL" clId="{AC070D5A-9634-470F-980D-6D251619489A}" dt="2023-06-13T14:40:28.558" v="0"/>
            <ac:picMkLst>
              <pc:docMk/>
              <pc:sldMasterMk cId="0" sldId="2147484864"/>
              <pc:sldLayoutMk cId="0" sldId="2147484878"/>
              <ac:picMk id="236" creationId="{00000000-0000-0000-0000-000000000000}"/>
            </ac:picMkLst>
          </pc:picChg>
        </pc:sldLayoutChg>
      </pc:sldMasterChg>
      <pc:sldMasterChg chg="modSp modSldLayout">
        <pc:chgData name="GOMEZ, Paula" userId="c93cf399-3ed7-4230-9282-8831e3fe5ae7" providerId="ADAL" clId="{AC070D5A-9634-470F-980D-6D251619489A}" dt="2023-06-13T14:40:28.558" v="0"/>
        <pc:sldMasterMkLst>
          <pc:docMk/>
          <pc:sldMasterMk cId="0" sldId="2147484879"/>
        </pc:sldMasterMkLst>
        <pc:spChg chg="mod">
          <ac:chgData name="GOMEZ, Paula" userId="c93cf399-3ed7-4230-9282-8831e3fe5ae7" providerId="ADAL" clId="{AC070D5A-9634-470F-980D-6D251619489A}" dt="2023-06-13T14:40:28.558" v="0"/>
          <ac:spMkLst>
            <pc:docMk/>
            <pc:sldMasterMk cId="0" sldId="2147484879"/>
            <ac:spMk id="6" creationId="{00000000-0000-0000-0000-000000000000}"/>
          </ac:spMkLst>
        </pc:spChg>
        <pc:spChg chg="mod">
          <ac:chgData name="GOMEZ, Paula" userId="c93cf399-3ed7-4230-9282-8831e3fe5ae7" providerId="ADAL" clId="{AC070D5A-9634-470F-980D-6D251619489A}" dt="2023-06-13T14:40:28.558" v="0"/>
          <ac:spMkLst>
            <pc:docMk/>
            <pc:sldMasterMk cId="0" sldId="2147484879"/>
            <ac:spMk id="8" creationId="{00000000-0000-0000-0000-000000000000}"/>
          </ac:spMkLst>
        </pc:spChg>
        <pc:spChg chg="mod">
          <ac:chgData name="GOMEZ, Paula" userId="c93cf399-3ed7-4230-9282-8831e3fe5ae7" providerId="ADAL" clId="{AC070D5A-9634-470F-980D-6D251619489A}" dt="2023-06-13T14:40:28.558" v="0"/>
          <ac:spMkLst>
            <pc:docMk/>
            <pc:sldMasterMk cId="0" sldId="2147484879"/>
            <ac:spMk id="9" creationId="{00000000-0000-0000-0000-000000000000}"/>
          </ac:spMkLst>
        </pc:spChg>
        <pc:spChg chg="mod">
          <ac:chgData name="GOMEZ, Paula" userId="c93cf399-3ed7-4230-9282-8831e3fe5ae7" providerId="ADAL" clId="{AC070D5A-9634-470F-980D-6D251619489A}" dt="2023-06-13T14:40:28.558" v="0"/>
          <ac:spMkLst>
            <pc:docMk/>
            <pc:sldMasterMk cId="0" sldId="2147484879"/>
            <ac:spMk id="12" creationId="{00000000-0000-0000-0000-000000000000}"/>
          </ac:spMkLst>
        </pc:spChg>
        <pc:spChg chg="mod">
          <ac:chgData name="GOMEZ, Paula" userId="c93cf399-3ed7-4230-9282-8831e3fe5ae7" providerId="ADAL" clId="{AC070D5A-9634-470F-980D-6D251619489A}" dt="2023-06-13T14:40:28.558" v="0"/>
          <ac:spMkLst>
            <pc:docMk/>
            <pc:sldMasterMk cId="0" sldId="2147484879"/>
            <ac:spMk id="13" creationId="{00000000-0000-0000-0000-000000000000}"/>
          </ac:spMkLst>
        </pc:spChg>
        <pc:spChg chg="mod">
          <ac:chgData name="GOMEZ, Paula" userId="c93cf399-3ed7-4230-9282-8831e3fe5ae7" providerId="ADAL" clId="{AC070D5A-9634-470F-980D-6D251619489A}" dt="2023-06-13T14:40:28.558" v="0"/>
          <ac:spMkLst>
            <pc:docMk/>
            <pc:sldMasterMk cId="0" sldId="2147484879"/>
            <ac:spMk id="18" creationId="{24B4FBA5-51AB-49CE-5D3D-84C256884609}"/>
          </ac:spMkLst>
        </pc:spChg>
        <pc:spChg chg="mod">
          <ac:chgData name="GOMEZ, Paula" userId="c93cf399-3ed7-4230-9282-8831e3fe5ae7" providerId="ADAL" clId="{AC070D5A-9634-470F-980D-6D251619489A}" dt="2023-06-13T14:40:28.558" v="0"/>
          <ac:spMkLst>
            <pc:docMk/>
            <pc:sldMasterMk cId="0" sldId="2147484879"/>
            <ac:spMk id="19" creationId="{8449D2CC-B1D2-1C83-12EE-49375C7F60C9}"/>
          </ac:spMkLst>
        </pc:spChg>
        <pc:spChg chg="mod">
          <ac:chgData name="GOMEZ, Paula" userId="c93cf399-3ed7-4230-9282-8831e3fe5ae7" providerId="ADAL" clId="{AC070D5A-9634-470F-980D-6D251619489A}" dt="2023-06-13T14:40:28.558" v="0"/>
          <ac:spMkLst>
            <pc:docMk/>
            <pc:sldMasterMk cId="0" sldId="2147484879"/>
            <ac:spMk id="20" creationId="{261981DD-222E-0A05-307A-4ED5074C8E13}"/>
          </ac:spMkLst>
        </pc:spChg>
        <pc:picChg chg="mod">
          <ac:chgData name="GOMEZ, Paula" userId="c93cf399-3ed7-4230-9282-8831e3fe5ae7" providerId="ADAL" clId="{AC070D5A-9634-470F-980D-6D251619489A}" dt="2023-06-13T14:40:28.558" v="0"/>
          <ac:picMkLst>
            <pc:docMk/>
            <pc:sldMasterMk cId="0" sldId="2147484879"/>
            <ac:picMk id="2" creationId="{00000000-0000-0000-0000-000000000000}"/>
          </ac:picMkLst>
        </pc:picChg>
        <pc:picChg chg="mod">
          <ac:chgData name="GOMEZ, Paula" userId="c93cf399-3ed7-4230-9282-8831e3fe5ae7" providerId="ADAL" clId="{AC070D5A-9634-470F-980D-6D251619489A}" dt="2023-06-13T14:40:28.558" v="0"/>
          <ac:picMkLst>
            <pc:docMk/>
            <pc:sldMasterMk cId="0" sldId="2147484879"/>
            <ac:picMk id="4" creationId="{00000000-0000-0000-0000-000000000000}"/>
          </ac:picMkLst>
        </pc:picChg>
        <pc:picChg chg="mod">
          <ac:chgData name="GOMEZ, Paula" userId="c93cf399-3ed7-4230-9282-8831e3fe5ae7" providerId="ADAL" clId="{AC070D5A-9634-470F-980D-6D251619489A}" dt="2023-06-13T14:40:28.558" v="0"/>
          <ac:picMkLst>
            <pc:docMk/>
            <pc:sldMasterMk cId="0" sldId="2147484879"/>
            <ac:picMk id="7" creationId="{00000000-0000-0000-0000-000000000000}"/>
          </ac:picMkLst>
        </pc:picChg>
        <pc:picChg chg="mod">
          <ac:chgData name="GOMEZ, Paula" userId="c93cf399-3ed7-4230-9282-8831e3fe5ae7" providerId="ADAL" clId="{AC070D5A-9634-470F-980D-6D251619489A}" dt="2023-06-13T14:40:28.558" v="0"/>
          <ac:picMkLst>
            <pc:docMk/>
            <pc:sldMasterMk cId="0" sldId="2147484879"/>
            <ac:picMk id="21" creationId="{00000000-0000-0000-0000-000000000000}"/>
          </ac:picMkLst>
        </pc:picChg>
        <pc:picChg chg="mod">
          <ac:chgData name="GOMEZ, Paula" userId="c93cf399-3ed7-4230-9282-8831e3fe5ae7" providerId="ADAL" clId="{AC070D5A-9634-470F-980D-6D251619489A}" dt="2023-06-13T14:40:28.558" v="0"/>
          <ac:picMkLst>
            <pc:docMk/>
            <pc:sldMasterMk cId="0" sldId="2147484879"/>
            <ac:picMk id="22" creationId="{00000000-0000-0000-0000-000000000000}"/>
          </ac:picMkLst>
        </pc:picChg>
        <pc:sldLayoutChg chg="modSp">
          <pc:chgData name="GOMEZ, Paula" userId="c93cf399-3ed7-4230-9282-8831e3fe5ae7" providerId="ADAL" clId="{AC070D5A-9634-470F-980D-6D251619489A}" dt="2023-06-13T14:40:28.558" v="0"/>
          <pc:sldLayoutMkLst>
            <pc:docMk/>
            <pc:sldMasterMk cId="0" sldId="2147484879"/>
            <pc:sldLayoutMk cId="2048630263" sldId="2147484844"/>
          </pc:sldLayoutMkLst>
          <pc:spChg chg="mod">
            <ac:chgData name="GOMEZ, Paula" userId="c93cf399-3ed7-4230-9282-8831e3fe5ae7" providerId="ADAL" clId="{AC070D5A-9634-470F-980D-6D251619489A}" dt="2023-06-13T14:40:28.558" v="0"/>
            <ac:spMkLst>
              <pc:docMk/>
              <pc:sldMasterMk cId="0" sldId="2147484879"/>
              <pc:sldLayoutMk cId="2048630263" sldId="2147484844"/>
              <ac:spMk id="6" creationId="{0AAE5FF1-DF2F-C054-BE66-E4D39F19C7CA}"/>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5"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6"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7"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9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96"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2048630263" sldId="2147484844"/>
              <ac:spMk id="198"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2048630263" sldId="2147484844"/>
              <ac:picMk id="14"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2048630263" sldId="2147484844"/>
              <ac:picMk id="18"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2048630263" sldId="2147484844"/>
              <ac:picMk id="19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2048630263" sldId="2147484844"/>
              <ac:picMk id="192"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2048630263" sldId="2147484844"/>
              <ac:picMk id="19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1174931886" sldId="2147484845"/>
          </pc:sldLayoutMkLst>
          <pc:spChg chg="mod">
            <ac:chgData name="GOMEZ, Paula" userId="c93cf399-3ed7-4230-9282-8831e3fe5ae7" providerId="ADAL" clId="{AC070D5A-9634-470F-980D-6D251619489A}" dt="2023-06-13T14:40:28.558" v="0"/>
            <ac:spMkLst>
              <pc:docMk/>
              <pc:sldMasterMk cId="0" sldId="2147484879"/>
              <pc:sldLayoutMk cId="1174931886" sldId="2147484845"/>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4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46"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47"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1174931886" sldId="2147484845"/>
              <ac:spMk id="48"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1174931886" sldId="2147484845"/>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1174931886" sldId="2147484845"/>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1174931886" sldId="2147484845"/>
              <ac:picMk id="4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1774290247" sldId="2147484846"/>
          </pc:sldLayoutMkLst>
          <pc:spChg chg="mod">
            <ac:chgData name="GOMEZ, Paula" userId="c93cf399-3ed7-4230-9282-8831e3fe5ae7" providerId="ADAL" clId="{AC070D5A-9634-470F-980D-6D251619489A}" dt="2023-06-13T14:40:28.558" v="0"/>
            <ac:spMkLst>
              <pc:docMk/>
              <pc:sldMasterMk cId="0" sldId="2147484879"/>
              <pc:sldLayoutMk cId="1774290247" sldId="2147484846"/>
              <ac:spMk id="12"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1774290247" sldId="2147484846"/>
              <ac:spMk id="13"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1774290247" sldId="2147484846"/>
              <ac:spMk id="14"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1774290247" sldId="2147484846"/>
              <ac:spMk id="258"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1774290247" sldId="2147484846"/>
              <ac:spMk id="259"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1774290247" sldId="2147484846"/>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1774290247" sldId="2147484846"/>
              <ac:picMk id="16"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1774290247" sldId="2147484846"/>
              <ac:picMk id="25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0"/>
          </pc:sldLayoutMkLst>
          <pc:spChg chg="mod">
            <ac:chgData name="GOMEZ, Paula" userId="c93cf399-3ed7-4230-9282-8831e3fe5ae7" providerId="ADAL" clId="{AC070D5A-9634-470F-980D-6D251619489A}" dt="2023-06-13T14:40:28.558" v="0"/>
            <ac:spMkLst>
              <pc:docMk/>
              <pc:sldMasterMk cId="0" sldId="2147484879"/>
              <pc:sldLayoutMk cId="0" sldId="2147484880"/>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0"/>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0"/>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0"/>
              <ac:spMk id="2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0"/>
              <ac:spMk id="29"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0"/>
              <ac:spMk id="30"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0"/>
              <ac:spMk id="31"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0"/>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0"/>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0"/>
              <ac:picMk id="22"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0"/>
              <ac:picMk id="2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1"/>
          </pc:sldLayoutMkLst>
          <pc:spChg chg="mod">
            <ac:chgData name="GOMEZ, Paula" userId="c93cf399-3ed7-4230-9282-8831e3fe5ae7" providerId="ADAL" clId="{AC070D5A-9634-470F-980D-6D251619489A}" dt="2023-06-13T14:40:28.558" v="0"/>
            <ac:spMkLst>
              <pc:docMk/>
              <pc:sldMasterMk cId="0" sldId="2147484879"/>
              <pc:sldLayoutMk cId="0" sldId="2147484881"/>
              <ac:spMk id="8" creationId="{FD80D9C7-D39E-29D2-687F-6EFB37867B32}"/>
            </ac:spMkLst>
          </pc:spChg>
          <pc:spChg chg="mod">
            <ac:chgData name="GOMEZ, Paula" userId="c93cf399-3ed7-4230-9282-8831e3fe5ae7" providerId="ADAL" clId="{AC070D5A-9634-470F-980D-6D251619489A}" dt="2023-06-13T14:40:28.558" v="0"/>
            <ac:spMkLst>
              <pc:docMk/>
              <pc:sldMasterMk cId="0" sldId="2147484879"/>
              <pc:sldLayoutMk cId="0" sldId="2147484881"/>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1"/>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1"/>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1"/>
              <ac:spMk id="4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1"/>
              <ac:spMk id="46"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1"/>
              <ac:spMk id="47"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1"/>
              <ac:spMk id="48"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1"/>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1"/>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1"/>
              <ac:picMk id="4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2"/>
          </pc:sldLayoutMkLst>
          <pc:spChg chg="mod">
            <ac:chgData name="GOMEZ, Paula" userId="c93cf399-3ed7-4230-9282-8831e3fe5ae7" providerId="ADAL" clId="{AC070D5A-9634-470F-980D-6D251619489A}" dt="2023-06-13T14:40:28.558" v="0"/>
            <ac:spMkLst>
              <pc:docMk/>
              <pc:sldMasterMk cId="0" sldId="2147484879"/>
              <pc:sldLayoutMk cId="0" sldId="2147484882"/>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2"/>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2"/>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2"/>
              <ac:spMk id="6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2"/>
              <ac:spMk id="63"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2"/>
              <ac:spMk id="6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2"/>
              <ac:spMk id="65"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2"/>
              <ac:spMk id="66"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2"/>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2"/>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2"/>
              <ac:picMk id="62"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3"/>
          </pc:sldLayoutMkLst>
          <pc:spChg chg="mod">
            <ac:chgData name="GOMEZ, Paula" userId="c93cf399-3ed7-4230-9282-8831e3fe5ae7" providerId="ADAL" clId="{AC070D5A-9634-470F-980D-6D251619489A}" dt="2023-06-13T14:40:28.558" v="0"/>
            <ac:spMkLst>
              <pc:docMk/>
              <pc:sldMasterMk cId="0" sldId="2147484879"/>
              <pc:sldLayoutMk cId="0" sldId="2147484883"/>
              <ac:spMk id="17"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3"/>
              <ac:spMk id="18"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3"/>
              <ac:spMk id="19"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3"/>
              <ac:spMk id="79"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3"/>
              <ac:spMk id="8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3"/>
              <ac:spMk id="82"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3"/>
              <ac:spMk id="83"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3"/>
              <ac:spMk id="8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3"/>
              <ac:spMk id="85"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3"/>
              <ac:picMk id="16"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3"/>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3"/>
              <ac:picMk id="80"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4"/>
          </pc:sldLayoutMkLst>
          <pc:spChg chg="mod">
            <ac:chgData name="GOMEZ, Paula" userId="c93cf399-3ed7-4230-9282-8831e3fe5ae7" providerId="ADAL" clId="{AC070D5A-9634-470F-980D-6D251619489A}" dt="2023-06-13T14:40:28.558" v="0"/>
            <ac:spMkLst>
              <pc:docMk/>
              <pc:sldMasterMk cId="0" sldId="2147484879"/>
              <pc:sldLayoutMk cId="0" sldId="2147484884"/>
              <ac:spMk id="17"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4"/>
              <ac:spMk id="18"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4"/>
              <ac:spMk id="19"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4"/>
              <ac:spMk id="98"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4"/>
              <ac:spMk id="100"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4"/>
              <ac:spMk id="10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4"/>
              <ac:spMk id="102"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4"/>
              <ac:spMk id="103"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4"/>
              <ac:spMk id="104"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4"/>
              <ac:picMk id="16"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4"/>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4"/>
              <ac:picMk id="99"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5"/>
          </pc:sldLayoutMkLst>
          <pc:spChg chg="mod">
            <ac:chgData name="GOMEZ, Paula" userId="c93cf399-3ed7-4230-9282-8831e3fe5ae7" providerId="ADAL" clId="{AC070D5A-9634-470F-980D-6D251619489A}" dt="2023-06-13T14:40:28.558" v="0"/>
            <ac:spMkLst>
              <pc:docMk/>
              <pc:sldMasterMk cId="0" sldId="2147484879"/>
              <pc:sldLayoutMk cId="0" sldId="2147484885"/>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5"/>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5"/>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5"/>
              <ac:spMk id="117"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5"/>
              <ac:spMk id="119"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5"/>
              <ac:spMk id="120"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5"/>
              <ac:spMk id="12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5"/>
              <ac:spMk id="122"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5"/>
              <ac:spMk id="123"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5"/>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5"/>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5"/>
              <ac:picMk id="118"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6"/>
          </pc:sldLayoutMkLst>
          <pc:spChg chg="mod">
            <ac:chgData name="GOMEZ, Paula" userId="c93cf399-3ed7-4230-9282-8831e3fe5ae7" providerId="ADAL" clId="{AC070D5A-9634-470F-980D-6D251619489A}" dt="2023-06-13T14:40:28.558" v="0"/>
            <ac:spMkLst>
              <pc:docMk/>
              <pc:sldMasterMk cId="0" sldId="2147484879"/>
              <pc:sldLayoutMk cId="0" sldId="2147484886"/>
              <ac:spMk id="16"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6"/>
              <ac:spMk id="17"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6"/>
              <ac:spMk id="18"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6"/>
              <ac:spMk id="136"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6"/>
              <ac:spMk id="138"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6"/>
              <ac:spMk id="139"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6"/>
              <ac:spMk id="140"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6"/>
              <ac:spMk id="141"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6"/>
              <ac:spMk id="142"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6"/>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6"/>
              <ac:picMk id="2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6"/>
              <ac:picMk id="13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8"/>
          </pc:sldLayoutMkLst>
          <pc:spChg chg="mod">
            <ac:chgData name="GOMEZ, Paula" userId="c93cf399-3ed7-4230-9282-8831e3fe5ae7" providerId="ADAL" clId="{AC070D5A-9634-470F-980D-6D251619489A}" dt="2023-06-13T14:40:28.558" v="0"/>
            <ac:spMkLst>
              <pc:docMk/>
              <pc:sldMasterMk cId="0" sldId="2147484879"/>
              <pc:sldLayoutMk cId="0" sldId="2147484888"/>
              <ac:spMk id="14"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8"/>
              <ac:spMk id="15"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8"/>
              <ac:spMk id="16"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8"/>
              <ac:spMk id="162"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8"/>
              <ac:spMk id="164"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88"/>
              <ac:spMk id="166"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8"/>
              <ac:picMk id="17"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8"/>
              <ac:picMk id="1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8"/>
              <ac:picMk id="158"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8"/>
              <ac:picMk id="16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8"/>
              <ac:picMk id="163"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89"/>
          </pc:sldLayoutMkLst>
          <pc:spChg chg="mod">
            <ac:chgData name="GOMEZ, Paula" userId="c93cf399-3ed7-4230-9282-8831e3fe5ae7" providerId="ADAL" clId="{AC070D5A-9634-470F-980D-6D251619489A}" dt="2023-06-13T14:40:28.558" v="0"/>
            <ac:spMkLst>
              <pc:docMk/>
              <pc:sldMasterMk cId="0" sldId="2147484879"/>
              <pc:sldLayoutMk cId="0" sldId="2147484889"/>
              <ac:spMk id="12"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89"/>
              <ac:spMk id="13"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89"/>
              <ac:spMk id="14"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89"/>
              <ac:spMk id="179"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89"/>
              <ac:picMk id="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9"/>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9"/>
              <ac:picMk id="17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9"/>
              <ac:picMk id="177"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89"/>
              <ac:picMk id="180"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3644753470" sldId="2147484895"/>
            <pc:sldLayoutMk cId="0" sldId="2147484890"/>
          </pc:sldLayoutMkLst>
          <pc:spChg chg="mod">
            <ac:chgData name="GOMEZ, Paula" userId="c93cf399-3ed7-4230-9282-8831e3fe5ae7" providerId="ADAL" clId="{AC070D5A-9634-470F-980D-6D251619489A}" dt="2023-06-13T14:40:28.558" v="0"/>
            <ac:spMkLst>
              <pc:docMk/>
              <pc:sldMasterMk cId="3644753470" sldId="2147484895"/>
              <pc:sldLayoutMk cId="0" sldId="2147484890"/>
              <ac:spMk id="6" creationId="{0AAE5FF1-DF2F-C054-BE66-E4D39F19C7CA}"/>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5" creationId="{24B4FBA5-51AB-49CE-5D3D-84C256884609}"/>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6" creationId="{8449D2CC-B1D2-1C83-12EE-49375C7F60C9}"/>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7" creationId="{261981DD-222E-0A05-307A-4ED5074C8E13}"/>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94" creationId="{00000000-0000-0000-0000-000000000000}"/>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96" creationId="{00000000-0000-0000-0000-000000000000}"/>
            </ac:spMkLst>
          </pc:spChg>
          <pc:spChg chg="mod">
            <ac:chgData name="GOMEZ, Paula" userId="c93cf399-3ed7-4230-9282-8831e3fe5ae7" providerId="ADAL" clId="{AC070D5A-9634-470F-980D-6D251619489A}" dt="2023-06-13T14:40:28.558" v="0"/>
            <ac:spMkLst>
              <pc:docMk/>
              <pc:sldMasterMk cId="3644753470" sldId="2147484895"/>
              <pc:sldLayoutMk cId="0" sldId="2147484890"/>
              <ac:spMk id="198" creationId="{00000000-0000-0000-0000-000000000000}"/>
            </ac:spMkLst>
          </pc:spChg>
          <pc:picChg chg="mod">
            <ac:chgData name="GOMEZ, Paula" userId="c93cf399-3ed7-4230-9282-8831e3fe5ae7" providerId="ADAL" clId="{AC070D5A-9634-470F-980D-6D251619489A}" dt="2023-06-13T14:40:28.558" v="0"/>
            <ac:picMkLst>
              <pc:docMk/>
              <pc:sldMasterMk cId="3644753470" sldId="2147484895"/>
              <pc:sldLayoutMk cId="0" sldId="2147484890"/>
              <ac:picMk id="18" creationId="{00000000-0000-0000-0000-000000000000}"/>
            </ac:picMkLst>
          </pc:picChg>
          <pc:picChg chg="mod">
            <ac:chgData name="GOMEZ, Paula" userId="c93cf399-3ed7-4230-9282-8831e3fe5ae7" providerId="ADAL" clId="{AC070D5A-9634-470F-980D-6D251619489A}" dt="2023-06-13T14:40:28.558" v="0"/>
            <ac:picMkLst>
              <pc:docMk/>
              <pc:sldMasterMk cId="3644753470" sldId="2147484895"/>
              <pc:sldLayoutMk cId="0" sldId="2147484890"/>
              <ac:picMk id="19" creationId="{00000000-0000-0000-0000-000000000000}"/>
            </ac:picMkLst>
          </pc:picChg>
          <pc:picChg chg="mod">
            <ac:chgData name="GOMEZ, Paula" userId="c93cf399-3ed7-4230-9282-8831e3fe5ae7" providerId="ADAL" clId="{AC070D5A-9634-470F-980D-6D251619489A}" dt="2023-06-13T14:40:28.558" v="0"/>
            <ac:picMkLst>
              <pc:docMk/>
              <pc:sldMasterMk cId="3644753470" sldId="2147484895"/>
              <pc:sldLayoutMk cId="0" sldId="2147484890"/>
              <ac:picMk id="190" creationId="{00000000-0000-0000-0000-000000000000}"/>
            </ac:picMkLst>
          </pc:picChg>
          <pc:picChg chg="mod">
            <ac:chgData name="GOMEZ, Paula" userId="c93cf399-3ed7-4230-9282-8831e3fe5ae7" providerId="ADAL" clId="{AC070D5A-9634-470F-980D-6D251619489A}" dt="2023-06-13T14:40:28.558" v="0"/>
            <ac:picMkLst>
              <pc:docMk/>
              <pc:sldMasterMk cId="3644753470" sldId="2147484895"/>
              <pc:sldLayoutMk cId="0" sldId="2147484890"/>
              <ac:picMk id="192" creationId="{00000000-0000-0000-0000-000000000000}"/>
            </ac:picMkLst>
          </pc:picChg>
          <pc:picChg chg="mod">
            <ac:chgData name="GOMEZ, Paula" userId="c93cf399-3ed7-4230-9282-8831e3fe5ae7" providerId="ADAL" clId="{AC070D5A-9634-470F-980D-6D251619489A}" dt="2023-06-13T14:40:28.558" v="0"/>
            <ac:picMkLst>
              <pc:docMk/>
              <pc:sldMasterMk cId="3644753470" sldId="2147484895"/>
              <pc:sldLayoutMk cId="0" sldId="2147484890"/>
              <ac:picMk id="195"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91"/>
          </pc:sldLayoutMkLst>
          <pc:spChg chg="mod">
            <ac:chgData name="GOMEZ, Paula" userId="c93cf399-3ed7-4230-9282-8831e3fe5ae7" providerId="ADAL" clId="{AC070D5A-9634-470F-980D-6D251619489A}" dt="2023-06-13T14:40:28.558" v="0"/>
            <ac:spMkLst>
              <pc:docMk/>
              <pc:sldMasterMk cId="0" sldId="2147484879"/>
              <pc:sldLayoutMk cId="0" sldId="2147484891"/>
              <ac:spMk id="13"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91"/>
              <ac:spMk id="14"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91"/>
              <ac:spMk id="15"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91"/>
              <ac:spMk id="212"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1"/>
              <ac:spMk id="214"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91"/>
              <ac:picMk id="16"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1"/>
              <ac:picMk id="17"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1"/>
              <ac:picMk id="207"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92"/>
          </pc:sldLayoutMkLst>
          <pc:spChg chg="mod">
            <ac:chgData name="GOMEZ, Paula" userId="c93cf399-3ed7-4230-9282-8831e3fe5ae7" providerId="ADAL" clId="{AC070D5A-9634-470F-980D-6D251619489A}" dt="2023-06-13T14:40:28.558" v="0"/>
            <ac:spMkLst>
              <pc:docMk/>
              <pc:sldMasterMk cId="0" sldId="2147484879"/>
              <pc:sldLayoutMk cId="0" sldId="2147484892"/>
              <ac:spMk id="2"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92"/>
              <ac:spMk id="3"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92"/>
              <ac:spMk id="4"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92"/>
              <ac:spMk id="5"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2"/>
              <ac:spMk id="6"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2"/>
              <ac:spMk id="7"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2"/>
              <ac:spMk id="273"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2"/>
              <ac:spMk id="274"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92"/>
              <ac:picMk id="8"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2"/>
              <ac:picMk id="17"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2"/>
              <ac:picMk id="268"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93"/>
          </pc:sldLayoutMkLst>
          <pc:spChg chg="mod">
            <ac:chgData name="GOMEZ, Paula" userId="c93cf399-3ed7-4230-9282-8831e3fe5ae7" providerId="ADAL" clId="{AC070D5A-9634-470F-980D-6D251619489A}" dt="2023-06-13T14:40:28.558" v="0"/>
            <ac:spMkLst>
              <pc:docMk/>
              <pc:sldMasterMk cId="0" sldId="2147484879"/>
              <pc:sldLayoutMk cId="0" sldId="2147484893"/>
              <ac:spMk id="2" creationId="{DECA54DA-471A-E81B-7F3D-A6566C87961B}"/>
            </ac:spMkLst>
          </pc:spChg>
          <pc:spChg chg="mod">
            <ac:chgData name="GOMEZ, Paula" userId="c93cf399-3ed7-4230-9282-8831e3fe5ae7" providerId="ADAL" clId="{AC070D5A-9634-470F-980D-6D251619489A}" dt="2023-06-13T14:40:28.558" v="0"/>
            <ac:spMkLst>
              <pc:docMk/>
              <pc:sldMasterMk cId="0" sldId="2147484879"/>
              <pc:sldLayoutMk cId="0" sldId="2147484893"/>
              <ac:spMk id="3" creationId="{A0259883-F440-9108-08C3-ED2C7D28BCAD}"/>
            </ac:spMkLst>
          </pc:spChg>
          <pc:spChg chg="mod">
            <ac:chgData name="GOMEZ, Paula" userId="c93cf399-3ed7-4230-9282-8831e3fe5ae7" providerId="ADAL" clId="{AC070D5A-9634-470F-980D-6D251619489A}" dt="2023-06-13T14:40:28.558" v="0"/>
            <ac:spMkLst>
              <pc:docMk/>
              <pc:sldMasterMk cId="0" sldId="2147484879"/>
              <pc:sldLayoutMk cId="0" sldId="2147484893"/>
              <ac:spMk id="4" creationId="{308E7019-CB73-49B2-92B1-4F4035F0C414}"/>
            </ac:spMkLst>
          </pc:spChg>
          <pc:spChg chg="mod">
            <ac:chgData name="GOMEZ, Paula" userId="c93cf399-3ed7-4230-9282-8831e3fe5ae7" providerId="ADAL" clId="{AC070D5A-9634-470F-980D-6D251619489A}" dt="2023-06-13T14:40:28.558" v="0"/>
            <ac:spMkLst>
              <pc:docMk/>
              <pc:sldMasterMk cId="0" sldId="2147484879"/>
              <pc:sldLayoutMk cId="0" sldId="2147484893"/>
              <ac:spMk id="243"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3"/>
              <ac:spMk id="244"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93"/>
              <ac:picMk id="238"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3"/>
              <ac:picMk id="239"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3"/>
              <ac:picMk id="240"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3"/>
              <ac:picMk id="242" creationId="{00000000-0000-0000-0000-000000000000}"/>
            </ac:picMkLst>
          </pc:picChg>
        </pc:sldLayoutChg>
        <pc:sldLayoutChg chg="modSp">
          <pc:chgData name="GOMEZ, Paula" userId="c93cf399-3ed7-4230-9282-8831e3fe5ae7" providerId="ADAL" clId="{AC070D5A-9634-470F-980D-6D251619489A}" dt="2023-06-13T14:40:28.558" v="0"/>
          <pc:sldLayoutMkLst>
            <pc:docMk/>
            <pc:sldMasterMk cId="0" sldId="2147484879"/>
            <pc:sldLayoutMk cId="0" sldId="2147484894"/>
          </pc:sldLayoutMkLst>
          <pc:spChg chg="mod">
            <ac:chgData name="GOMEZ, Paula" userId="c93cf399-3ed7-4230-9282-8831e3fe5ae7" providerId="ADAL" clId="{AC070D5A-9634-470F-980D-6D251619489A}" dt="2023-06-13T14:40:28.558" v="0"/>
            <ac:spMkLst>
              <pc:docMk/>
              <pc:sldMasterMk cId="0" sldId="2147484879"/>
              <pc:sldLayoutMk cId="0" sldId="2147484894"/>
              <ac:spMk id="12" creationId="{24B4FBA5-51AB-49CE-5D3D-84C256884609}"/>
            </ac:spMkLst>
          </pc:spChg>
          <pc:spChg chg="mod">
            <ac:chgData name="GOMEZ, Paula" userId="c93cf399-3ed7-4230-9282-8831e3fe5ae7" providerId="ADAL" clId="{AC070D5A-9634-470F-980D-6D251619489A}" dt="2023-06-13T14:40:28.558" v="0"/>
            <ac:spMkLst>
              <pc:docMk/>
              <pc:sldMasterMk cId="0" sldId="2147484879"/>
              <pc:sldLayoutMk cId="0" sldId="2147484894"/>
              <ac:spMk id="13" creationId="{8449D2CC-B1D2-1C83-12EE-49375C7F60C9}"/>
            </ac:spMkLst>
          </pc:spChg>
          <pc:spChg chg="mod">
            <ac:chgData name="GOMEZ, Paula" userId="c93cf399-3ed7-4230-9282-8831e3fe5ae7" providerId="ADAL" clId="{AC070D5A-9634-470F-980D-6D251619489A}" dt="2023-06-13T14:40:28.558" v="0"/>
            <ac:spMkLst>
              <pc:docMk/>
              <pc:sldMasterMk cId="0" sldId="2147484879"/>
              <pc:sldLayoutMk cId="0" sldId="2147484894"/>
              <ac:spMk id="14" creationId="{261981DD-222E-0A05-307A-4ED5074C8E13}"/>
            </ac:spMkLst>
          </pc:spChg>
          <pc:spChg chg="mod">
            <ac:chgData name="GOMEZ, Paula" userId="c93cf399-3ed7-4230-9282-8831e3fe5ae7" providerId="ADAL" clId="{AC070D5A-9634-470F-980D-6D251619489A}" dt="2023-06-13T14:40:28.558" v="0"/>
            <ac:spMkLst>
              <pc:docMk/>
              <pc:sldMasterMk cId="0" sldId="2147484879"/>
              <pc:sldLayoutMk cId="0" sldId="2147484894"/>
              <ac:spMk id="258" creationId="{00000000-0000-0000-0000-000000000000}"/>
            </ac:spMkLst>
          </pc:spChg>
          <pc:spChg chg="mod">
            <ac:chgData name="GOMEZ, Paula" userId="c93cf399-3ed7-4230-9282-8831e3fe5ae7" providerId="ADAL" clId="{AC070D5A-9634-470F-980D-6D251619489A}" dt="2023-06-13T14:40:28.558" v="0"/>
            <ac:spMkLst>
              <pc:docMk/>
              <pc:sldMasterMk cId="0" sldId="2147484879"/>
              <pc:sldLayoutMk cId="0" sldId="2147484894"/>
              <ac:spMk id="259" creationId="{00000000-0000-0000-0000-000000000000}"/>
            </ac:spMkLst>
          </pc:spChg>
          <pc:picChg chg="mod">
            <ac:chgData name="GOMEZ, Paula" userId="c93cf399-3ed7-4230-9282-8831e3fe5ae7" providerId="ADAL" clId="{AC070D5A-9634-470F-980D-6D251619489A}" dt="2023-06-13T14:40:28.558" v="0"/>
            <ac:picMkLst>
              <pc:docMk/>
              <pc:sldMasterMk cId="0" sldId="2147484879"/>
              <pc:sldLayoutMk cId="0" sldId="2147484894"/>
              <ac:picMk id="15"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4"/>
              <ac:picMk id="16" creationId="{00000000-0000-0000-0000-000000000000}"/>
            </ac:picMkLst>
          </pc:picChg>
          <pc:picChg chg="mod">
            <ac:chgData name="GOMEZ, Paula" userId="c93cf399-3ed7-4230-9282-8831e3fe5ae7" providerId="ADAL" clId="{AC070D5A-9634-470F-980D-6D251619489A}" dt="2023-06-13T14:40:28.558" v="0"/>
            <ac:picMkLst>
              <pc:docMk/>
              <pc:sldMasterMk cId="0" sldId="2147484879"/>
              <pc:sldLayoutMk cId="0" sldId="2147484894"/>
              <ac:picMk id="253" creationId="{00000000-0000-0000-0000-000000000000}"/>
            </ac:picMkLst>
          </pc:picChg>
        </pc:sldLayoutChg>
      </pc:sldMasterChg>
      <pc:sldMasterChg chg="modSldLayout">
        <pc:chgData name="GOMEZ, Paula" userId="c93cf399-3ed7-4230-9282-8831e3fe5ae7" providerId="ADAL" clId="{AC070D5A-9634-470F-980D-6D251619489A}" dt="2023-06-13T14:43:16.027" v="78" actId="20577"/>
        <pc:sldMasterMkLst>
          <pc:docMk/>
          <pc:sldMasterMk cId="3644753470" sldId="2147484895"/>
        </pc:sldMasterMkLst>
        <pc:sldLayoutChg chg="modSp mod">
          <pc:chgData name="GOMEZ, Paula" userId="c93cf399-3ed7-4230-9282-8831e3fe5ae7" providerId="ADAL" clId="{AC070D5A-9634-470F-980D-6D251619489A}" dt="2023-06-13T14:43:16.027" v="78" actId="20577"/>
          <pc:sldLayoutMkLst>
            <pc:docMk/>
            <pc:sldMasterMk cId="3644753470" sldId="2147484895"/>
            <pc:sldLayoutMk cId="1721319935" sldId="2147484899"/>
          </pc:sldLayoutMkLst>
          <pc:spChg chg="mod">
            <ac:chgData name="GOMEZ, Paula" userId="c93cf399-3ed7-4230-9282-8831e3fe5ae7" providerId="ADAL" clId="{AC070D5A-9634-470F-980D-6D251619489A}" dt="2023-06-13T14:43:16.027" v="78" actId="20577"/>
            <ac:spMkLst>
              <pc:docMk/>
              <pc:sldMasterMk cId="3644753470" sldId="2147484895"/>
              <pc:sldLayoutMk cId="1721319935" sldId="2147484899"/>
              <ac:spMk id="149" creationId="{00000000-0000-0000-0000-000000000000}"/>
            </ac:spMkLst>
          </pc:spChg>
        </pc:sldLayoutChg>
      </pc:sldMasterChg>
    </pc:docChg>
  </pc:docChgLst>
  <pc:docChgLst>
    <pc:chgData name="EZZINE, Hind" userId="S::ezzineh@who.int::edcab00f-6318-46e5-a4a9-188b01ee222f" providerId="AD" clId="Web-{1B2BB755-2DA6-FA48-E1FD-7D41B52A4822}"/>
    <pc:docChg chg="modSld">
      <pc:chgData name="EZZINE, Hind" userId="S::ezzineh@who.int::edcab00f-6318-46e5-a4a9-188b01ee222f" providerId="AD" clId="Web-{1B2BB755-2DA6-FA48-E1FD-7D41B52A4822}" dt="2022-03-01T11:36:40.277" v="0"/>
      <pc:docMkLst>
        <pc:docMk/>
      </pc:docMkLst>
      <pc:sldChg chg="modNotes">
        <pc:chgData name="EZZINE, Hind" userId="S::ezzineh@who.int::edcab00f-6318-46e5-a4a9-188b01ee222f" providerId="AD" clId="Web-{1B2BB755-2DA6-FA48-E1FD-7D41B52A4822}" dt="2022-03-01T11:36:40.277" v="0"/>
        <pc:sldMkLst>
          <pc:docMk/>
          <pc:sldMk cId="2289456108" sldId="304"/>
        </pc:sldMkLst>
      </pc:sldChg>
    </pc:docChg>
  </pc:docChgLst>
  <pc:docChgLst>
    <pc:chgData name="GOMEZ, Paula" userId="S::gomezp@who.int::c93cf399-3ed7-4230-9282-8831e3fe5ae7" providerId="AD" clId="Web-{B3708711-916C-8C02-FB80-D697B2694D24}"/>
    <pc:docChg chg="addSld delSld modSld sldOrd addMainMaster modMainMaster">
      <pc:chgData name="GOMEZ, Paula" userId="S::gomezp@who.int::c93cf399-3ed7-4230-9282-8831e3fe5ae7" providerId="AD" clId="Web-{B3708711-916C-8C02-FB80-D697B2694D24}" dt="2022-06-10T14:40:57.333" v="253"/>
      <pc:docMkLst>
        <pc:docMk/>
      </pc:docMkLst>
      <pc:sldChg chg="del">
        <pc:chgData name="GOMEZ, Paula" userId="S::gomezp@who.int::c93cf399-3ed7-4230-9282-8831e3fe5ae7" providerId="AD" clId="Web-{B3708711-916C-8C02-FB80-D697B2694D24}" dt="2022-06-10T14:08:43.839" v="50"/>
        <pc:sldMkLst>
          <pc:docMk/>
          <pc:sldMk cId="0" sldId="265"/>
        </pc:sldMkLst>
      </pc:sldChg>
      <pc:sldChg chg="modSp">
        <pc:chgData name="GOMEZ, Paula" userId="S::gomezp@who.int::c93cf399-3ed7-4230-9282-8831e3fe5ae7" providerId="AD" clId="Web-{B3708711-916C-8C02-FB80-D697B2694D24}" dt="2022-06-10T14:29:43.970" v="190" actId="20577"/>
        <pc:sldMkLst>
          <pc:docMk/>
          <pc:sldMk cId="0" sldId="267"/>
        </pc:sldMkLst>
        <pc:spChg chg="mod">
          <ac:chgData name="GOMEZ, Paula" userId="S::gomezp@who.int::c93cf399-3ed7-4230-9282-8831e3fe5ae7" providerId="AD" clId="Web-{B3708711-916C-8C02-FB80-D697B2694D24}" dt="2022-06-10T14:29:43.970" v="190" actId="20577"/>
          <ac:spMkLst>
            <pc:docMk/>
            <pc:sldMk cId="0" sldId="267"/>
            <ac:spMk id="8" creationId="{00000000-0000-0000-0000-000000000000}"/>
          </ac:spMkLst>
        </pc:spChg>
      </pc:sldChg>
      <pc:sldChg chg="modSp del">
        <pc:chgData name="GOMEZ, Paula" userId="S::gomezp@who.int::c93cf399-3ed7-4230-9282-8831e3fe5ae7" providerId="AD" clId="Web-{B3708711-916C-8C02-FB80-D697B2694D24}" dt="2022-06-10T14:22:00.066" v="91"/>
        <pc:sldMkLst>
          <pc:docMk/>
          <pc:sldMk cId="0" sldId="292"/>
        </pc:sldMkLst>
        <pc:spChg chg="mod">
          <ac:chgData name="GOMEZ, Paula" userId="S::gomezp@who.int::c93cf399-3ed7-4230-9282-8831e3fe5ae7" providerId="AD" clId="Web-{B3708711-916C-8C02-FB80-D697B2694D24}" dt="2022-06-10T14:13:23.301" v="68" actId="1076"/>
          <ac:spMkLst>
            <pc:docMk/>
            <pc:sldMk cId="0" sldId="292"/>
            <ac:spMk id="3" creationId="{ABC22AC0-8842-4D18-B242-4939FE4FEE39}"/>
          </ac:spMkLst>
        </pc:spChg>
      </pc:sldChg>
      <pc:sldChg chg="modSp">
        <pc:chgData name="GOMEZ, Paula" userId="S::gomezp@who.int::c93cf399-3ed7-4230-9282-8831e3fe5ae7" providerId="AD" clId="Web-{B3708711-916C-8C02-FB80-D697B2694D24}" dt="2022-06-10T14:28:17.576" v="176" actId="20577"/>
        <pc:sldMkLst>
          <pc:docMk/>
          <pc:sldMk cId="0" sldId="294"/>
        </pc:sldMkLst>
        <pc:spChg chg="mod">
          <ac:chgData name="GOMEZ, Paula" userId="S::gomezp@who.int::c93cf399-3ed7-4230-9282-8831e3fe5ae7" providerId="AD" clId="Web-{B3708711-916C-8C02-FB80-D697B2694D24}" dt="2022-06-10T14:28:17.576" v="176" actId="20577"/>
          <ac:spMkLst>
            <pc:docMk/>
            <pc:sldMk cId="0" sldId="294"/>
            <ac:spMk id="2" creationId="{00000000-0000-0000-0000-000000000000}"/>
          </ac:spMkLst>
        </pc:spChg>
      </pc:sldChg>
      <pc:sldChg chg="del">
        <pc:chgData name="GOMEZ, Paula" userId="S::gomezp@who.int::c93cf399-3ed7-4230-9282-8831e3fe5ae7" providerId="AD" clId="Web-{B3708711-916C-8C02-FB80-D697B2694D24}" dt="2022-06-10T14:26:02.510" v="149"/>
        <pc:sldMkLst>
          <pc:docMk/>
          <pc:sldMk cId="0" sldId="295"/>
        </pc:sldMkLst>
      </pc:sldChg>
      <pc:sldChg chg="modSp">
        <pc:chgData name="GOMEZ, Paula" userId="S::gomezp@who.int::c93cf399-3ed7-4230-9282-8831e3fe5ae7" providerId="AD" clId="Web-{B3708711-916C-8C02-FB80-D697B2694D24}" dt="2022-06-10T14:32:14.818" v="202" actId="20577"/>
        <pc:sldMkLst>
          <pc:docMk/>
          <pc:sldMk cId="0" sldId="296"/>
        </pc:sldMkLst>
        <pc:spChg chg="mod">
          <ac:chgData name="GOMEZ, Paula" userId="S::gomezp@who.int::c93cf399-3ed7-4230-9282-8831e3fe5ae7" providerId="AD" clId="Web-{B3708711-916C-8C02-FB80-D697B2694D24}" dt="2022-06-10T14:32:14.818" v="202" actId="20577"/>
          <ac:spMkLst>
            <pc:docMk/>
            <pc:sldMk cId="0" sldId="296"/>
            <ac:spMk id="3" creationId="{00000000-0000-0000-0000-000000000000}"/>
          </ac:spMkLst>
        </pc:spChg>
      </pc:sldChg>
      <pc:sldChg chg="del">
        <pc:chgData name="GOMEZ, Paula" userId="S::gomezp@who.int::c93cf399-3ed7-4230-9282-8831e3fe5ae7" providerId="AD" clId="Web-{B3708711-916C-8C02-FB80-D697B2694D24}" dt="2022-06-10T14:24:16.273" v="105"/>
        <pc:sldMkLst>
          <pc:docMk/>
          <pc:sldMk cId="938972611" sldId="299"/>
        </pc:sldMkLst>
      </pc:sldChg>
      <pc:sldChg chg="del">
        <pc:chgData name="GOMEZ, Paula" userId="S::gomezp@who.int::c93cf399-3ed7-4230-9282-8831e3fe5ae7" providerId="AD" clId="Web-{B3708711-916C-8C02-FB80-D697B2694D24}" dt="2022-06-10T14:26:02.510" v="147"/>
        <pc:sldMkLst>
          <pc:docMk/>
          <pc:sldMk cId="1164817350" sldId="300"/>
        </pc:sldMkLst>
      </pc:sldChg>
      <pc:sldChg chg="del">
        <pc:chgData name="GOMEZ, Paula" userId="S::gomezp@who.int::c93cf399-3ed7-4230-9282-8831e3fe5ae7" providerId="AD" clId="Web-{B3708711-916C-8C02-FB80-D697B2694D24}" dt="2022-06-10T14:26:02.510" v="146"/>
        <pc:sldMkLst>
          <pc:docMk/>
          <pc:sldMk cId="480064704" sldId="301"/>
        </pc:sldMkLst>
      </pc:sldChg>
      <pc:sldChg chg="del">
        <pc:chgData name="GOMEZ, Paula" userId="S::gomezp@who.int::c93cf399-3ed7-4230-9282-8831e3fe5ae7" providerId="AD" clId="Web-{B3708711-916C-8C02-FB80-D697B2694D24}" dt="2022-06-10T14:26:02.494" v="144"/>
        <pc:sldMkLst>
          <pc:docMk/>
          <pc:sldMk cId="3924599434" sldId="302"/>
        </pc:sldMkLst>
      </pc:sldChg>
      <pc:sldChg chg="del">
        <pc:chgData name="GOMEZ, Paula" userId="S::gomezp@who.int::c93cf399-3ed7-4230-9282-8831e3fe5ae7" providerId="AD" clId="Web-{B3708711-916C-8C02-FB80-D697B2694D24}" dt="2022-06-10T14:26:02.494" v="145"/>
        <pc:sldMkLst>
          <pc:docMk/>
          <pc:sldMk cId="3812713333" sldId="303"/>
        </pc:sldMkLst>
      </pc:sldChg>
      <pc:sldChg chg="del">
        <pc:chgData name="GOMEZ, Paula" userId="S::gomezp@who.int::c93cf399-3ed7-4230-9282-8831e3fe5ae7" providerId="AD" clId="Web-{B3708711-916C-8C02-FB80-D697B2694D24}" dt="2022-06-10T14:26:02.510" v="148"/>
        <pc:sldMkLst>
          <pc:docMk/>
          <pc:sldMk cId="2289456108" sldId="304"/>
        </pc:sldMkLst>
      </pc:sldChg>
      <pc:sldChg chg="ord">
        <pc:chgData name="GOMEZ, Paula" userId="S::gomezp@who.int::c93cf399-3ed7-4230-9282-8831e3fe5ae7" providerId="AD" clId="Web-{B3708711-916C-8C02-FB80-D697B2694D24}" dt="2022-06-10T14:35:13.745" v="217"/>
        <pc:sldMkLst>
          <pc:docMk/>
          <pc:sldMk cId="3183162925" sldId="305"/>
        </pc:sldMkLst>
      </pc:sldChg>
      <pc:sldChg chg="modSp">
        <pc:chgData name="GOMEZ, Paula" userId="S::gomezp@who.int::c93cf399-3ed7-4230-9282-8831e3fe5ae7" providerId="AD" clId="Web-{B3708711-916C-8C02-FB80-D697B2694D24}" dt="2022-06-10T14:37:46.327" v="230" actId="20577"/>
        <pc:sldMkLst>
          <pc:docMk/>
          <pc:sldMk cId="1919715189" sldId="309"/>
        </pc:sldMkLst>
        <pc:spChg chg="mod">
          <ac:chgData name="GOMEZ, Paula" userId="S::gomezp@who.int::c93cf399-3ed7-4230-9282-8831e3fe5ae7" providerId="AD" clId="Web-{B3708711-916C-8C02-FB80-D697B2694D24}" dt="2022-06-10T14:37:46.327" v="230" actId="20577"/>
          <ac:spMkLst>
            <pc:docMk/>
            <pc:sldMk cId="1919715189" sldId="309"/>
            <ac:spMk id="3" creationId="{092BE51E-1F3F-4FAD-8328-686F44992E13}"/>
          </ac:spMkLst>
        </pc:spChg>
      </pc:sldChg>
      <pc:sldChg chg="del">
        <pc:chgData name="GOMEZ, Paula" userId="S::gomezp@who.int::c93cf399-3ed7-4230-9282-8831e3fe5ae7" providerId="AD" clId="Web-{B3708711-916C-8C02-FB80-D697B2694D24}" dt="2022-06-10T14:30:51.925" v="192"/>
        <pc:sldMkLst>
          <pc:docMk/>
          <pc:sldMk cId="3745937881" sldId="310"/>
        </pc:sldMkLst>
      </pc:sldChg>
      <pc:sldChg chg="del">
        <pc:chgData name="GOMEZ, Paula" userId="S::gomezp@who.int::c93cf399-3ed7-4230-9282-8831e3fe5ae7" providerId="AD" clId="Web-{B3708711-916C-8C02-FB80-D697B2694D24}" dt="2022-06-10T14:26:02.494" v="143"/>
        <pc:sldMkLst>
          <pc:docMk/>
          <pc:sldMk cId="1302657561" sldId="311"/>
        </pc:sldMkLst>
      </pc:sldChg>
      <pc:sldChg chg="modSp">
        <pc:chgData name="GOMEZ, Paula" userId="S::gomezp@who.int::c93cf399-3ed7-4230-9282-8831e3fe5ae7" providerId="AD" clId="Web-{B3708711-916C-8C02-FB80-D697B2694D24}" dt="2022-06-10T14:12:35.690" v="54" actId="20577"/>
        <pc:sldMkLst>
          <pc:docMk/>
          <pc:sldMk cId="1053072210" sldId="312"/>
        </pc:sldMkLst>
        <pc:spChg chg="mod">
          <ac:chgData name="GOMEZ, Paula" userId="S::gomezp@who.int::c93cf399-3ed7-4230-9282-8831e3fe5ae7" providerId="AD" clId="Web-{B3708711-916C-8C02-FB80-D697B2694D24}" dt="2022-06-10T14:12:35.690" v="54" actId="20577"/>
          <ac:spMkLst>
            <pc:docMk/>
            <pc:sldMk cId="1053072210" sldId="312"/>
            <ac:spMk id="3" creationId="{FE715C1D-0AFD-4B24-93D9-2F4112C6A19E}"/>
          </ac:spMkLst>
        </pc:spChg>
        <pc:spChg chg="mod">
          <ac:chgData name="GOMEZ, Paula" userId="S::gomezp@who.int::c93cf399-3ed7-4230-9282-8831e3fe5ae7" providerId="AD" clId="Web-{B3708711-916C-8C02-FB80-D697B2694D24}" dt="2022-06-10T13:58:54.323" v="5" actId="1076"/>
          <ac:spMkLst>
            <pc:docMk/>
            <pc:sldMk cId="1053072210" sldId="312"/>
            <ac:spMk id="7" creationId="{E3C25143-3118-47F4-BF5F-A061F0220837}"/>
          </ac:spMkLst>
        </pc:spChg>
      </pc:sldChg>
      <pc:sldChg chg="modSp">
        <pc:chgData name="GOMEZ, Paula" userId="S::gomezp@who.int::c93cf399-3ed7-4230-9282-8831e3fe5ae7" providerId="AD" clId="Web-{B3708711-916C-8C02-FB80-D697B2694D24}" dt="2022-06-10T14:13:11.519" v="65" actId="20577"/>
        <pc:sldMkLst>
          <pc:docMk/>
          <pc:sldMk cId="3530602194" sldId="315"/>
        </pc:sldMkLst>
        <pc:spChg chg="mod">
          <ac:chgData name="GOMEZ, Paula" userId="S::gomezp@who.int::c93cf399-3ed7-4230-9282-8831e3fe5ae7" providerId="AD" clId="Web-{B3708711-916C-8C02-FB80-D697B2694D24}" dt="2022-06-10T14:13:11.519" v="65" actId="20577"/>
          <ac:spMkLst>
            <pc:docMk/>
            <pc:sldMk cId="3530602194" sldId="315"/>
            <ac:spMk id="300" creationId="{00000000-0000-0000-0000-000000000000}"/>
          </ac:spMkLst>
        </pc:spChg>
      </pc:sldChg>
      <pc:sldChg chg="del">
        <pc:chgData name="GOMEZ, Paula" userId="S::gomezp@who.int::c93cf399-3ed7-4230-9282-8831e3fe5ae7" providerId="AD" clId="Web-{B3708711-916C-8C02-FB80-D697B2694D24}" dt="2022-06-10T14:26:02.526" v="152"/>
        <pc:sldMkLst>
          <pc:docMk/>
          <pc:sldMk cId="2787412743" sldId="316"/>
        </pc:sldMkLst>
      </pc:sldChg>
      <pc:sldChg chg="del">
        <pc:chgData name="GOMEZ, Paula" userId="S::gomezp@who.int::c93cf399-3ed7-4230-9282-8831e3fe5ae7" providerId="AD" clId="Web-{B3708711-916C-8C02-FB80-D697B2694D24}" dt="2022-06-10T14:23:11.833" v="99"/>
        <pc:sldMkLst>
          <pc:docMk/>
          <pc:sldMk cId="4195963435" sldId="317"/>
        </pc:sldMkLst>
      </pc:sldChg>
      <pc:sldChg chg="modSp del">
        <pc:chgData name="GOMEZ, Paula" userId="S::gomezp@who.int::c93cf399-3ed7-4230-9282-8831e3fe5ae7" providerId="AD" clId="Web-{B3708711-916C-8C02-FB80-D697B2694D24}" dt="2022-06-10T14:26:02.526" v="150"/>
        <pc:sldMkLst>
          <pc:docMk/>
          <pc:sldMk cId="3435073890" sldId="318"/>
        </pc:sldMkLst>
        <pc:spChg chg="mod">
          <ac:chgData name="GOMEZ, Paula" userId="S::gomezp@who.int::c93cf399-3ed7-4230-9282-8831e3fe5ae7" providerId="AD" clId="Web-{B3708711-916C-8C02-FB80-D697B2694D24}" dt="2022-06-10T14:09:56.529" v="53" actId="1076"/>
          <ac:spMkLst>
            <pc:docMk/>
            <pc:sldMk cId="3435073890" sldId="318"/>
            <ac:spMk id="8" creationId="{00000000-0000-0000-0000-000000000000}"/>
          </ac:spMkLst>
        </pc:spChg>
      </pc:sldChg>
      <pc:sldChg chg="ord">
        <pc:chgData name="GOMEZ, Paula" userId="S::gomezp@who.int::c93cf399-3ed7-4230-9282-8831e3fe5ae7" providerId="AD" clId="Web-{B3708711-916C-8C02-FB80-D697B2694D24}" dt="2022-06-10T14:01:26.249" v="15"/>
        <pc:sldMkLst>
          <pc:docMk/>
          <pc:sldMk cId="2645527589" sldId="319"/>
        </pc:sldMkLst>
      </pc:sldChg>
      <pc:sldChg chg="modSp">
        <pc:chgData name="GOMEZ, Paula" userId="S::gomezp@who.int::c93cf399-3ed7-4230-9282-8831e3fe5ae7" providerId="AD" clId="Web-{B3708711-916C-8C02-FB80-D697B2694D24}" dt="2022-06-10T14:01:25.546" v="14" actId="20577"/>
        <pc:sldMkLst>
          <pc:docMk/>
          <pc:sldMk cId="713473745" sldId="320"/>
        </pc:sldMkLst>
        <pc:spChg chg="mod">
          <ac:chgData name="GOMEZ, Paula" userId="S::gomezp@who.int::c93cf399-3ed7-4230-9282-8831e3fe5ae7" providerId="AD" clId="Web-{B3708711-916C-8C02-FB80-D697B2694D24}" dt="2022-06-10T14:01:25.546" v="14" actId="20577"/>
          <ac:spMkLst>
            <pc:docMk/>
            <pc:sldMk cId="713473745" sldId="320"/>
            <ac:spMk id="3" creationId="{00000000-0000-0000-0000-000000000000}"/>
          </ac:spMkLst>
        </pc:spChg>
      </pc:sldChg>
      <pc:sldChg chg="modSp add">
        <pc:chgData name="GOMEZ, Paula" userId="S::gomezp@who.int::c93cf399-3ed7-4230-9282-8831e3fe5ae7" providerId="AD" clId="Web-{B3708711-916C-8C02-FB80-D697B2694D24}" dt="2022-06-10T14:31:42.739" v="195" actId="20577"/>
        <pc:sldMkLst>
          <pc:docMk/>
          <pc:sldMk cId="2731563265" sldId="321"/>
        </pc:sldMkLst>
        <pc:spChg chg="mod">
          <ac:chgData name="GOMEZ, Paula" userId="S::gomezp@who.int::c93cf399-3ed7-4230-9282-8831e3fe5ae7" providerId="AD" clId="Web-{B3708711-916C-8C02-FB80-D697B2694D24}" dt="2022-06-10T14:07:14.321" v="23" actId="1076"/>
          <ac:spMkLst>
            <pc:docMk/>
            <pc:sldMk cId="2731563265" sldId="321"/>
            <ac:spMk id="2" creationId="{00000000-0000-0000-0000-000000000000}"/>
          </ac:spMkLst>
        </pc:spChg>
        <pc:spChg chg="mod">
          <ac:chgData name="GOMEZ, Paula" userId="S::gomezp@who.int::c93cf399-3ed7-4230-9282-8831e3fe5ae7" providerId="AD" clId="Web-{B3708711-916C-8C02-FB80-D697B2694D24}" dt="2022-06-10T14:31:42.739" v="195" actId="20577"/>
          <ac:spMkLst>
            <pc:docMk/>
            <pc:sldMk cId="2731563265" sldId="321"/>
            <ac:spMk id="3" creationId="{00000000-0000-0000-0000-000000000000}"/>
          </ac:spMkLst>
        </pc:spChg>
      </pc:sldChg>
      <pc:sldChg chg="modSp add">
        <pc:chgData name="GOMEZ, Paula" userId="S::gomezp@who.int::c93cf399-3ed7-4230-9282-8831e3fe5ae7" providerId="AD" clId="Web-{B3708711-916C-8C02-FB80-D697B2694D24}" dt="2022-06-10T14:19:51.999" v="83" actId="20577"/>
        <pc:sldMkLst>
          <pc:docMk/>
          <pc:sldMk cId="997559470" sldId="322"/>
        </pc:sldMkLst>
        <pc:spChg chg="mod">
          <ac:chgData name="GOMEZ, Paula" userId="S::gomezp@who.int::c93cf399-3ed7-4230-9282-8831e3fe5ae7" providerId="AD" clId="Web-{B3708711-916C-8C02-FB80-D697B2694D24}" dt="2022-06-10T14:19:39.046" v="81" actId="20577"/>
          <ac:spMkLst>
            <pc:docMk/>
            <pc:sldMk cId="997559470" sldId="322"/>
            <ac:spMk id="4" creationId="{71AF9CE8-540C-40A7-8562-C4EAB853BDE1}"/>
          </ac:spMkLst>
        </pc:spChg>
        <pc:spChg chg="mod">
          <ac:chgData name="GOMEZ, Paula" userId="S::gomezp@who.int::c93cf399-3ed7-4230-9282-8831e3fe5ae7" providerId="AD" clId="Web-{B3708711-916C-8C02-FB80-D697B2694D24}" dt="2022-06-10T14:19:51.999" v="83" actId="20577"/>
          <ac:spMkLst>
            <pc:docMk/>
            <pc:sldMk cId="997559470" sldId="322"/>
            <ac:spMk id="25603" creationId="{00000000-0000-0000-0000-000000000000}"/>
          </ac:spMkLst>
        </pc:spChg>
      </pc:sldChg>
      <pc:sldChg chg="modSp add ord">
        <pc:chgData name="GOMEZ, Paula" userId="S::gomezp@who.int::c93cf399-3ed7-4230-9282-8831e3fe5ae7" providerId="AD" clId="Web-{B3708711-916C-8C02-FB80-D697B2694D24}" dt="2022-06-10T14:27:46.466" v="171" actId="1076"/>
        <pc:sldMkLst>
          <pc:docMk/>
          <pc:sldMk cId="3275399563" sldId="323"/>
        </pc:sldMkLst>
        <pc:spChg chg="mod">
          <ac:chgData name="GOMEZ, Paula" userId="S::gomezp@who.int::c93cf399-3ed7-4230-9282-8831e3fe5ae7" providerId="AD" clId="Web-{B3708711-916C-8C02-FB80-D697B2694D24}" dt="2022-06-10T14:27:46.466" v="171" actId="1076"/>
          <ac:spMkLst>
            <pc:docMk/>
            <pc:sldMk cId="3275399563" sldId="323"/>
            <ac:spMk id="2" creationId="{00000000-0000-0000-0000-000000000000}"/>
          </ac:spMkLst>
        </pc:spChg>
        <pc:spChg chg="mod">
          <ac:chgData name="GOMEZ, Paula" userId="S::gomezp@who.int::c93cf399-3ed7-4230-9282-8831e3fe5ae7" providerId="AD" clId="Web-{B3708711-916C-8C02-FB80-D697B2694D24}" dt="2022-06-10T14:21:18.674" v="85" actId="1076"/>
          <ac:spMkLst>
            <pc:docMk/>
            <pc:sldMk cId="3275399563" sldId="323"/>
            <ac:spMk id="5" creationId="{71AF9CE8-540C-40A7-8562-C4EAB853BDE1}"/>
          </ac:spMkLst>
        </pc:spChg>
      </pc:sldChg>
      <pc:sldChg chg="add del replId">
        <pc:chgData name="GOMEZ, Paula" userId="S::gomezp@who.int::c93cf399-3ed7-4230-9282-8831e3fe5ae7" providerId="AD" clId="Web-{B3708711-916C-8C02-FB80-D697B2694D24}" dt="2022-06-10T14:21:55.003" v="90"/>
        <pc:sldMkLst>
          <pc:docMk/>
          <pc:sldMk cId="322322636" sldId="324"/>
        </pc:sldMkLst>
      </pc:sldChg>
      <pc:sldChg chg="modSp add">
        <pc:chgData name="GOMEZ, Paula" userId="S::gomezp@who.int::c93cf399-3ed7-4230-9282-8831e3fe5ae7" providerId="AD" clId="Web-{B3708711-916C-8C02-FB80-D697B2694D24}" dt="2022-06-10T14:34:38.244" v="216" actId="1076"/>
        <pc:sldMkLst>
          <pc:docMk/>
          <pc:sldMk cId="3149343699" sldId="324"/>
        </pc:sldMkLst>
        <pc:spChg chg="mod">
          <ac:chgData name="GOMEZ, Paula" userId="S::gomezp@who.int::c93cf399-3ed7-4230-9282-8831e3fe5ae7" providerId="AD" clId="Web-{B3708711-916C-8C02-FB80-D697B2694D24}" dt="2022-06-10T14:34:28.103" v="214" actId="20577"/>
          <ac:spMkLst>
            <pc:docMk/>
            <pc:sldMk cId="3149343699" sldId="324"/>
            <ac:spMk id="2" creationId="{00000000-0000-0000-0000-000000000000}"/>
          </ac:spMkLst>
        </pc:spChg>
        <pc:spChg chg="mod">
          <ac:chgData name="GOMEZ, Paula" userId="S::gomezp@who.int::c93cf399-3ed7-4230-9282-8831e3fe5ae7" providerId="AD" clId="Web-{B3708711-916C-8C02-FB80-D697B2694D24}" dt="2022-06-10T14:34:15.977" v="213" actId="1076"/>
          <ac:spMkLst>
            <pc:docMk/>
            <pc:sldMk cId="3149343699" sldId="324"/>
            <ac:spMk id="7" creationId="{00000000-0000-0000-0000-000000000000}"/>
          </ac:spMkLst>
        </pc:spChg>
        <pc:picChg chg="mod">
          <ac:chgData name="GOMEZ, Paula" userId="S::gomezp@who.int::c93cf399-3ed7-4230-9282-8831e3fe5ae7" providerId="AD" clId="Web-{B3708711-916C-8C02-FB80-D697B2694D24}" dt="2022-06-10T14:34:38.228" v="215" actId="1076"/>
          <ac:picMkLst>
            <pc:docMk/>
            <pc:sldMk cId="3149343699" sldId="324"/>
            <ac:picMk id="3074" creationId="{00000000-0000-0000-0000-000000000000}"/>
          </ac:picMkLst>
        </pc:picChg>
        <pc:picChg chg="mod">
          <ac:chgData name="GOMEZ, Paula" userId="S::gomezp@who.int::c93cf399-3ed7-4230-9282-8831e3fe5ae7" providerId="AD" clId="Web-{B3708711-916C-8C02-FB80-D697B2694D24}" dt="2022-06-10T14:34:38.244" v="216" actId="1076"/>
          <ac:picMkLst>
            <pc:docMk/>
            <pc:sldMk cId="3149343699" sldId="324"/>
            <ac:picMk id="3075" creationId="{00000000-0000-0000-0000-000000000000}"/>
          </ac:picMkLst>
        </pc:picChg>
      </pc:sldChg>
      <pc:sldChg chg="modSp add">
        <pc:chgData name="GOMEZ, Paula" userId="S::gomezp@who.int::c93cf399-3ed7-4230-9282-8831e3fe5ae7" providerId="AD" clId="Web-{B3708711-916C-8C02-FB80-D697B2694D24}" dt="2022-06-10T14:34:00.102" v="211" actId="1076"/>
        <pc:sldMkLst>
          <pc:docMk/>
          <pc:sldMk cId="85153878" sldId="325"/>
        </pc:sldMkLst>
        <pc:spChg chg="mod">
          <ac:chgData name="GOMEZ, Paula" userId="S::gomezp@who.int::c93cf399-3ed7-4230-9282-8831e3fe5ae7" providerId="AD" clId="Web-{B3708711-916C-8C02-FB80-D697B2694D24}" dt="2022-06-10T14:33:51.164" v="208" actId="20577"/>
          <ac:spMkLst>
            <pc:docMk/>
            <pc:sldMk cId="85153878" sldId="325"/>
            <ac:spMk id="2" creationId="{00000000-0000-0000-0000-000000000000}"/>
          </ac:spMkLst>
        </pc:spChg>
        <pc:spChg chg="mod">
          <ac:chgData name="GOMEZ, Paula" userId="S::gomezp@who.int::c93cf399-3ed7-4230-9282-8831e3fe5ae7" providerId="AD" clId="Web-{B3708711-916C-8C02-FB80-D697B2694D24}" dt="2022-06-10T14:33:44.758" v="207" actId="1076"/>
          <ac:spMkLst>
            <pc:docMk/>
            <pc:sldMk cId="85153878" sldId="325"/>
            <ac:spMk id="11" creationId="{00000000-0000-0000-0000-000000000000}"/>
          </ac:spMkLst>
        </pc:spChg>
        <pc:picChg chg="mod">
          <ac:chgData name="GOMEZ, Paula" userId="S::gomezp@who.int::c93cf399-3ed7-4230-9282-8831e3fe5ae7" providerId="AD" clId="Web-{B3708711-916C-8C02-FB80-D697B2694D24}" dt="2022-06-10T14:34:00.071" v="209" actId="1076"/>
          <ac:picMkLst>
            <pc:docMk/>
            <pc:sldMk cId="85153878" sldId="325"/>
            <ac:picMk id="8" creationId="{00000000-0000-0000-0000-000000000000}"/>
          </ac:picMkLst>
        </pc:picChg>
        <pc:picChg chg="mod">
          <ac:chgData name="GOMEZ, Paula" userId="S::gomezp@who.int::c93cf399-3ed7-4230-9282-8831e3fe5ae7" providerId="AD" clId="Web-{B3708711-916C-8C02-FB80-D697B2694D24}" dt="2022-06-10T14:34:00.086" v="210" actId="1076"/>
          <ac:picMkLst>
            <pc:docMk/>
            <pc:sldMk cId="85153878" sldId="325"/>
            <ac:picMk id="9" creationId="{00000000-0000-0000-0000-000000000000}"/>
          </ac:picMkLst>
        </pc:picChg>
        <pc:picChg chg="mod">
          <ac:chgData name="GOMEZ, Paula" userId="S::gomezp@who.int::c93cf399-3ed7-4230-9282-8831e3fe5ae7" providerId="AD" clId="Web-{B3708711-916C-8C02-FB80-D697B2694D24}" dt="2022-06-10T14:34:00.102" v="211" actId="1076"/>
          <ac:picMkLst>
            <pc:docMk/>
            <pc:sldMk cId="85153878" sldId="325"/>
            <ac:picMk id="10" creationId="{00000000-0000-0000-0000-000000000000}"/>
          </ac:picMkLst>
        </pc:picChg>
      </pc:sldChg>
      <pc:sldChg chg="modSp add">
        <pc:chgData name="GOMEZ, Paula" userId="S::gomezp@who.int::c93cf399-3ed7-4230-9282-8831e3fe5ae7" providerId="AD" clId="Web-{B3708711-916C-8C02-FB80-D697B2694D24}" dt="2022-06-10T14:33:31.992" v="205" actId="20577"/>
        <pc:sldMkLst>
          <pc:docMk/>
          <pc:sldMk cId="1563705489" sldId="326"/>
        </pc:sldMkLst>
        <pc:spChg chg="mod">
          <ac:chgData name="GOMEZ, Paula" userId="S::gomezp@who.int::c93cf399-3ed7-4230-9282-8831e3fe5ae7" providerId="AD" clId="Web-{B3708711-916C-8C02-FB80-D697B2694D24}" dt="2022-06-10T14:33:31.992" v="205" actId="20577"/>
          <ac:spMkLst>
            <pc:docMk/>
            <pc:sldMk cId="1563705489" sldId="326"/>
            <ac:spMk id="2" creationId="{00000000-0000-0000-0000-000000000000}"/>
          </ac:spMkLst>
        </pc:spChg>
        <pc:spChg chg="mod">
          <ac:chgData name="GOMEZ, Paula" userId="S::gomezp@who.int::c93cf399-3ed7-4230-9282-8831e3fe5ae7" providerId="AD" clId="Web-{B3708711-916C-8C02-FB80-D697B2694D24}" dt="2022-06-10T14:33:25.210" v="204" actId="1076"/>
          <ac:spMkLst>
            <pc:docMk/>
            <pc:sldMk cId="1563705489" sldId="326"/>
            <ac:spMk id="3" creationId="{00000000-0000-0000-0000-000000000000}"/>
          </ac:spMkLst>
        </pc:spChg>
      </pc:sldChg>
      <pc:sldChg chg="modSp add">
        <pc:chgData name="GOMEZ, Paula" userId="S::gomezp@who.int::c93cf399-3ed7-4230-9282-8831e3fe5ae7" providerId="AD" clId="Web-{B3708711-916C-8C02-FB80-D697B2694D24}" dt="2022-06-10T14:25:42.494" v="142" actId="20577"/>
        <pc:sldMkLst>
          <pc:docMk/>
          <pc:sldMk cId="3202088116" sldId="327"/>
        </pc:sldMkLst>
        <pc:spChg chg="mod">
          <ac:chgData name="GOMEZ, Paula" userId="S::gomezp@who.int::c93cf399-3ed7-4230-9282-8831e3fe5ae7" providerId="AD" clId="Web-{B3708711-916C-8C02-FB80-D697B2694D24}" dt="2022-06-10T14:25:42.494" v="142" actId="20577"/>
          <ac:spMkLst>
            <pc:docMk/>
            <pc:sldMk cId="3202088116" sldId="327"/>
            <ac:spMk id="300" creationId="{00000000-0000-0000-0000-000000000000}"/>
          </ac:spMkLst>
        </pc:spChg>
      </pc:sldChg>
      <pc:sldChg chg="add del">
        <pc:chgData name="GOMEZ, Paula" userId="S::gomezp@who.int::c93cf399-3ed7-4230-9282-8831e3fe5ae7" providerId="AD" clId="Web-{B3708711-916C-8C02-FB80-D697B2694D24}" dt="2022-06-10T14:40:57.333" v="253"/>
        <pc:sldMkLst>
          <pc:docMk/>
          <pc:sldMk cId="1324238547" sldId="328"/>
        </pc:sldMkLst>
      </pc:sldChg>
      <pc:sldChg chg="modSp add del">
        <pc:chgData name="GOMEZ, Paula" userId="S::gomezp@who.int::c93cf399-3ed7-4230-9282-8831e3fe5ae7" providerId="AD" clId="Web-{B3708711-916C-8C02-FB80-D697B2694D24}" dt="2022-06-10T14:26:02.526" v="151"/>
        <pc:sldMkLst>
          <pc:docMk/>
          <pc:sldMk cId="1576596663" sldId="328"/>
        </pc:sldMkLst>
        <pc:spChg chg="mod">
          <ac:chgData name="GOMEZ, Paula" userId="S::gomezp@who.int::c93cf399-3ed7-4230-9282-8831e3fe5ae7" providerId="AD" clId="Web-{B3708711-916C-8C02-FB80-D697B2694D24}" dt="2022-06-10T14:24:22.679" v="106" actId="1076"/>
          <ac:spMkLst>
            <pc:docMk/>
            <pc:sldMk cId="1576596663" sldId="328"/>
            <ac:spMk id="8" creationId="{2ED18344-AE98-BCD3-0C9F-B6333CF2344E}"/>
          </ac:spMkLst>
        </pc:spChg>
      </pc:sldChg>
      <pc:sldChg chg="add del">
        <pc:chgData name="GOMEZ, Paula" userId="S::gomezp@who.int::c93cf399-3ed7-4230-9282-8831e3fe5ae7" providerId="AD" clId="Web-{B3708711-916C-8C02-FB80-D697B2694D24}" dt="2022-06-10T14:40:56.567" v="252"/>
        <pc:sldMkLst>
          <pc:docMk/>
          <pc:sldMk cId="1249521284" sldId="329"/>
        </pc:sldMkLst>
      </pc:sldChg>
      <pc:sldChg chg="add del">
        <pc:chgData name="GOMEZ, Paula" userId="S::gomezp@who.int::c93cf399-3ed7-4230-9282-8831e3fe5ae7" providerId="AD" clId="Web-{B3708711-916C-8C02-FB80-D697B2694D24}" dt="2022-06-10T14:40:55.848" v="251"/>
        <pc:sldMkLst>
          <pc:docMk/>
          <pc:sldMk cId="2667114843" sldId="330"/>
        </pc:sldMkLst>
      </pc:sldChg>
      <pc:sldChg chg="add del">
        <pc:chgData name="GOMEZ, Paula" userId="S::gomezp@who.int::c93cf399-3ed7-4230-9282-8831e3fe5ae7" providerId="AD" clId="Web-{B3708711-916C-8C02-FB80-D697B2694D24}" dt="2022-06-10T14:40:55.161" v="250"/>
        <pc:sldMkLst>
          <pc:docMk/>
          <pc:sldMk cId="1356184176" sldId="331"/>
        </pc:sldMkLst>
      </pc:sldChg>
      <pc:sldChg chg="add del">
        <pc:chgData name="GOMEZ, Paula" userId="S::gomezp@who.int::c93cf399-3ed7-4230-9282-8831e3fe5ae7" providerId="AD" clId="Web-{B3708711-916C-8C02-FB80-D697B2694D24}" dt="2022-06-10T14:40:54.473" v="249"/>
        <pc:sldMkLst>
          <pc:docMk/>
          <pc:sldMk cId="2169251593" sldId="332"/>
        </pc:sldMkLst>
      </pc:sldChg>
      <pc:sldChg chg="add del">
        <pc:chgData name="GOMEZ, Paula" userId="S::gomezp@who.int::c93cf399-3ed7-4230-9282-8831e3fe5ae7" providerId="AD" clId="Web-{B3708711-916C-8C02-FB80-D697B2694D24}" dt="2022-06-10T14:40:53.723" v="248"/>
        <pc:sldMkLst>
          <pc:docMk/>
          <pc:sldMk cId="240067708" sldId="333"/>
        </pc:sldMkLst>
      </pc:sldChg>
      <pc:sldChg chg="add del">
        <pc:chgData name="GOMEZ, Paula" userId="S::gomezp@who.int::c93cf399-3ed7-4230-9282-8831e3fe5ae7" providerId="AD" clId="Web-{B3708711-916C-8C02-FB80-D697B2694D24}" dt="2022-06-10T14:40:52.911" v="247"/>
        <pc:sldMkLst>
          <pc:docMk/>
          <pc:sldMk cId="821626771" sldId="334"/>
        </pc:sldMkLst>
      </pc:sldChg>
      <pc:sldChg chg="add">
        <pc:chgData name="GOMEZ, Paula" userId="S::gomezp@who.int::c93cf399-3ed7-4230-9282-8831e3fe5ae7" providerId="AD" clId="Web-{B3708711-916C-8C02-FB80-D697B2694D24}" dt="2022-06-10T14:26:09.870" v="160"/>
        <pc:sldMkLst>
          <pc:docMk/>
          <pc:sldMk cId="98725986" sldId="335"/>
        </pc:sldMkLst>
      </pc:sldChg>
      <pc:sldChg chg="add">
        <pc:chgData name="GOMEZ, Paula" userId="S::gomezp@who.int::c93cf399-3ed7-4230-9282-8831e3fe5ae7" providerId="AD" clId="Web-{B3708711-916C-8C02-FB80-D697B2694D24}" dt="2022-06-10T14:26:09.948" v="161"/>
        <pc:sldMkLst>
          <pc:docMk/>
          <pc:sldMk cId="3322817167" sldId="336"/>
        </pc:sldMkLst>
      </pc:sldChg>
      <pc:sldChg chg="modSp add ord">
        <pc:chgData name="GOMEZ, Paula" userId="S::gomezp@who.int::c93cf399-3ed7-4230-9282-8831e3fe5ae7" providerId="AD" clId="Web-{B3708711-916C-8C02-FB80-D697B2694D24}" dt="2022-06-10T14:37:23.811" v="226" actId="20577"/>
        <pc:sldMkLst>
          <pc:docMk/>
          <pc:sldMk cId="1545362931" sldId="337"/>
        </pc:sldMkLst>
        <pc:spChg chg="mod">
          <ac:chgData name="GOMEZ, Paula" userId="S::gomezp@who.int::c93cf399-3ed7-4230-9282-8831e3fe5ae7" providerId="AD" clId="Web-{B3708711-916C-8C02-FB80-D697B2694D24}" dt="2022-06-10T14:37:23.811" v="226" actId="20577"/>
          <ac:spMkLst>
            <pc:docMk/>
            <pc:sldMk cId="1545362931" sldId="337"/>
            <ac:spMk id="300" creationId="{00000000-0000-0000-0000-000000000000}"/>
          </ac:spMkLst>
        </pc:spChg>
      </pc:sldChg>
      <pc:sldChg chg="add">
        <pc:chgData name="GOMEZ, Paula" userId="S::gomezp@who.int::c93cf399-3ed7-4230-9282-8831e3fe5ae7" providerId="AD" clId="Web-{B3708711-916C-8C02-FB80-D697B2694D24}" dt="2022-06-10T14:36:31.231" v="218"/>
        <pc:sldMkLst>
          <pc:docMk/>
          <pc:sldMk cId="3197962913" sldId="338"/>
        </pc:sldMkLst>
      </pc:sldChg>
      <pc:sldChg chg="add">
        <pc:chgData name="GOMEZ, Paula" userId="S::gomezp@who.int::c93cf399-3ed7-4230-9282-8831e3fe5ae7" providerId="AD" clId="Web-{B3708711-916C-8C02-FB80-D697B2694D24}" dt="2022-06-10T14:37:02.279" v="220"/>
        <pc:sldMkLst>
          <pc:docMk/>
          <pc:sldMk cId="3924936984" sldId="339"/>
        </pc:sldMkLst>
      </pc:sldChg>
      <pc:sldChg chg="modSp add">
        <pc:chgData name="GOMEZ, Paula" userId="S::gomezp@who.int::c93cf399-3ed7-4230-9282-8831e3fe5ae7" providerId="AD" clId="Web-{B3708711-916C-8C02-FB80-D697B2694D24}" dt="2022-06-10T14:37:10.357" v="223" actId="20577"/>
        <pc:sldMkLst>
          <pc:docMk/>
          <pc:sldMk cId="4014670572" sldId="340"/>
        </pc:sldMkLst>
        <pc:spChg chg="mod">
          <ac:chgData name="GOMEZ, Paula" userId="S::gomezp@who.int::c93cf399-3ed7-4230-9282-8831e3fe5ae7" providerId="AD" clId="Web-{B3708711-916C-8C02-FB80-D697B2694D24}" dt="2022-06-10T14:37:10.357" v="223" actId="20577"/>
          <ac:spMkLst>
            <pc:docMk/>
            <pc:sldMk cId="4014670572" sldId="340"/>
            <ac:spMk id="300" creationId="{00000000-0000-0000-0000-000000000000}"/>
          </ac:spMkLst>
        </pc:spChg>
      </pc:sldChg>
      <pc:sldChg chg="modSp add">
        <pc:chgData name="GOMEZ, Paula" userId="S::gomezp@who.int::c93cf399-3ed7-4230-9282-8831e3fe5ae7" providerId="AD" clId="Web-{B3708711-916C-8C02-FB80-D697B2694D24}" dt="2022-06-10T14:40:42.473" v="246" actId="20577"/>
        <pc:sldMkLst>
          <pc:docMk/>
          <pc:sldMk cId="356462706" sldId="341"/>
        </pc:sldMkLst>
        <pc:spChg chg="mod">
          <ac:chgData name="GOMEZ, Paula" userId="S::gomezp@who.int::c93cf399-3ed7-4230-9282-8831e3fe5ae7" providerId="AD" clId="Web-{B3708711-916C-8C02-FB80-D697B2694D24}" dt="2022-06-10T14:40:42.473" v="246" actId="20577"/>
          <ac:spMkLst>
            <pc:docMk/>
            <pc:sldMk cId="356462706" sldId="341"/>
            <ac:spMk id="308" creationId="{00000000-0000-0000-0000-000000000000}"/>
          </ac:spMkLst>
        </pc:spChg>
      </pc:sldChg>
      <pc:sldMasterChg chg="add addSldLayout">
        <pc:chgData name="GOMEZ, Paula" userId="S::gomezp@who.int::c93cf399-3ed7-4230-9282-8831e3fe5ae7" providerId="AD" clId="Web-{B3708711-916C-8C02-FB80-D697B2694D24}" dt="2022-06-10T14:39:28.111" v="231"/>
        <pc:sldMasterMkLst>
          <pc:docMk/>
          <pc:sldMasterMk cId="19352866" sldId="2147483900"/>
        </pc:sldMasterMkLst>
        <pc:sldLayoutChg chg="add">
          <pc:chgData name="GOMEZ, Paula" userId="S::gomezp@who.int::c93cf399-3ed7-4230-9282-8831e3fe5ae7" providerId="AD" clId="Web-{B3708711-916C-8C02-FB80-D697B2694D24}" dt="2022-06-10T14:39:28.111" v="231"/>
          <pc:sldLayoutMkLst>
            <pc:docMk/>
            <pc:sldMasterMk cId="19352866" sldId="2147483900"/>
            <pc:sldLayoutMk cId="1828371406" sldId="2147483901"/>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681889584" sldId="2147483902"/>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2992809033" sldId="2147483903"/>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2262953768" sldId="2147483904"/>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3724336043" sldId="2147483905"/>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2618931763" sldId="2147483906"/>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3736837534" sldId="2147483907"/>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1063752375" sldId="2147483908"/>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126808772" sldId="2147483909"/>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3625509648" sldId="2147483910"/>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2598386979" sldId="2147483911"/>
          </pc:sldLayoutMkLst>
        </pc:sldLayoutChg>
        <pc:sldLayoutChg chg="add">
          <pc:chgData name="GOMEZ, Paula" userId="S::gomezp@who.int::c93cf399-3ed7-4230-9282-8831e3fe5ae7" providerId="AD" clId="Web-{B3708711-916C-8C02-FB80-D697B2694D24}" dt="2022-06-10T14:39:28.111" v="231"/>
          <pc:sldLayoutMkLst>
            <pc:docMk/>
            <pc:sldMasterMk cId="19352866" sldId="2147483900"/>
            <pc:sldLayoutMk cId="4018426610" sldId="2147483912"/>
          </pc:sldLayoutMkLst>
        </pc:sldLayoutChg>
      </pc:sldMasterChg>
      <pc:sldMasterChg chg="addSldLayout modSldLayout">
        <pc:chgData name="GOMEZ, Paula" userId="S::gomezp@who.int::c93cf399-3ed7-4230-9282-8831e3fe5ae7" providerId="AD" clId="Web-{B3708711-916C-8C02-FB80-D697B2694D24}" dt="2022-06-10T14:06:26.039" v="16"/>
        <pc:sldMasterMkLst>
          <pc:docMk/>
          <pc:sldMasterMk cId="1533177493" sldId="2147483962"/>
        </pc:sldMasterMkLst>
        <pc:sldLayoutChg chg="add">
          <pc:chgData name="GOMEZ, Paula" userId="S::gomezp@who.int::c93cf399-3ed7-4230-9282-8831e3fe5ae7" providerId="AD" clId="Web-{B3708711-916C-8C02-FB80-D697B2694D24}" dt="2022-06-10T14:06:26.039" v="16"/>
          <pc:sldLayoutMkLst>
            <pc:docMk/>
            <pc:sldMasterMk cId="1533177493" sldId="2147483962"/>
            <pc:sldLayoutMk cId="2731682935" sldId="2147483961"/>
          </pc:sldLayoutMkLst>
        </pc:sldLayoutChg>
        <pc:sldLayoutChg chg="replId">
          <pc:chgData name="GOMEZ, Paula" userId="S::gomezp@who.int::c93cf399-3ed7-4230-9282-8831e3fe5ae7" providerId="AD" clId="Web-{B3708711-916C-8C02-FB80-D697B2694D24}" dt="2022-06-10T14:06:26.039" v="16"/>
          <pc:sldLayoutMkLst>
            <pc:docMk/>
            <pc:sldMasterMk cId="1533177493" sldId="2147483962"/>
            <pc:sldLayoutMk cId="466926821" sldId="2147483973"/>
          </pc:sldLayoutMkLst>
        </pc:sldLayoutChg>
      </pc:sldMasterChg>
    </pc:docChg>
  </pc:docChgLst>
  <pc:docChgLst>
    <pc:chgData name="GOMEZ, Paula" userId="S::gomezp@who.int::c93cf399-3ed7-4230-9282-8831e3fe5ae7" providerId="AD" clId="Web-{61EB9CC2-87D9-AF8B-7C19-73241067EABF}"/>
    <pc:docChg chg="modSld">
      <pc:chgData name="GOMEZ, Paula" userId="S::gomezp@who.int::c93cf399-3ed7-4230-9282-8831e3fe5ae7" providerId="AD" clId="Web-{61EB9CC2-87D9-AF8B-7C19-73241067EABF}" dt="2023-05-26T08:15:43.180" v="0" actId="20577"/>
      <pc:docMkLst>
        <pc:docMk/>
      </pc:docMkLst>
      <pc:sldChg chg="modSp">
        <pc:chgData name="GOMEZ, Paula" userId="S::gomezp@who.int::c93cf399-3ed7-4230-9282-8831e3fe5ae7" providerId="AD" clId="Web-{61EB9CC2-87D9-AF8B-7C19-73241067EABF}" dt="2023-05-26T08:15:43.180" v="0" actId="20577"/>
        <pc:sldMkLst>
          <pc:docMk/>
          <pc:sldMk cId="2596637440" sldId="342"/>
        </pc:sldMkLst>
        <pc:spChg chg="mod">
          <ac:chgData name="GOMEZ, Paula" userId="S::gomezp@who.int::c93cf399-3ed7-4230-9282-8831e3fe5ae7" providerId="AD" clId="Web-{61EB9CC2-87D9-AF8B-7C19-73241067EABF}" dt="2023-05-26T08:15:43.180" v="0" actId="20577"/>
          <ac:spMkLst>
            <pc:docMk/>
            <pc:sldMk cId="2596637440" sldId="342"/>
            <ac:spMk id="358" creationId="{00000000-0000-0000-0000-000000000000}"/>
          </ac:spMkLst>
        </pc:spChg>
      </pc:sldChg>
    </pc:docChg>
  </pc:docChgLst>
  <pc:docChgLst>
    <pc:chgData name="GOMEZ, Paula" userId="S::gomezp@who.int::c93cf399-3ed7-4230-9282-8831e3fe5ae7" providerId="AD" clId="Web-{80238ED8-F52B-5879-0809-471329C36A59}"/>
    <pc:docChg chg="mod modSld sldOrd">
      <pc:chgData name="GOMEZ, Paula" userId="S::gomezp@who.int::c93cf399-3ed7-4230-9282-8831e3fe5ae7" providerId="AD" clId="Web-{80238ED8-F52B-5879-0809-471329C36A59}" dt="2022-01-19T09:59:47.844" v="495"/>
      <pc:docMkLst>
        <pc:docMk/>
      </pc:docMkLst>
      <pc:sldChg chg="modSp">
        <pc:chgData name="GOMEZ, Paula" userId="S::gomezp@who.int::c93cf399-3ed7-4230-9282-8831e3fe5ae7" providerId="AD" clId="Web-{80238ED8-F52B-5879-0809-471329C36A59}" dt="2022-01-19T09:39:52.172" v="188" actId="20577"/>
        <pc:sldMkLst>
          <pc:docMk/>
          <pc:sldMk cId="0" sldId="267"/>
        </pc:sldMkLst>
        <pc:spChg chg="mod">
          <ac:chgData name="GOMEZ, Paula" userId="S::gomezp@who.int::c93cf399-3ed7-4230-9282-8831e3fe5ae7" providerId="AD" clId="Web-{80238ED8-F52B-5879-0809-471329C36A59}" dt="2022-01-19T09:39:52.172" v="188" actId="20577"/>
          <ac:spMkLst>
            <pc:docMk/>
            <pc:sldMk cId="0" sldId="267"/>
            <ac:spMk id="4" creationId="{00000000-0000-0000-0000-000000000000}"/>
          </ac:spMkLst>
        </pc:spChg>
      </pc:sldChg>
      <pc:sldChg chg="modSp">
        <pc:chgData name="GOMEZ, Paula" userId="S::gomezp@who.int::c93cf399-3ed7-4230-9282-8831e3fe5ae7" providerId="AD" clId="Web-{80238ED8-F52B-5879-0809-471329C36A59}" dt="2022-01-19T09:40:53.690" v="189" actId="20577"/>
        <pc:sldMkLst>
          <pc:docMk/>
          <pc:sldMk cId="0" sldId="271"/>
        </pc:sldMkLst>
        <pc:spChg chg="mod">
          <ac:chgData name="GOMEZ, Paula" userId="S::gomezp@who.int::c93cf399-3ed7-4230-9282-8831e3fe5ae7" providerId="AD" clId="Web-{80238ED8-F52B-5879-0809-471329C36A59}" dt="2022-01-19T09:40:53.690" v="189" actId="20577"/>
          <ac:spMkLst>
            <pc:docMk/>
            <pc:sldMk cId="0" sldId="271"/>
            <ac:spMk id="2" creationId="{00000000-0000-0000-0000-000000000000}"/>
          </ac:spMkLst>
        </pc:spChg>
      </pc:sldChg>
      <pc:sldChg chg="modSp">
        <pc:chgData name="GOMEZ, Paula" userId="S::gomezp@who.int::c93cf399-3ed7-4230-9282-8831e3fe5ae7" providerId="AD" clId="Web-{80238ED8-F52B-5879-0809-471329C36A59}" dt="2022-01-19T09:41:16.940" v="191" actId="20577"/>
        <pc:sldMkLst>
          <pc:docMk/>
          <pc:sldMk cId="0" sldId="273"/>
        </pc:sldMkLst>
        <pc:spChg chg="mod">
          <ac:chgData name="GOMEZ, Paula" userId="S::gomezp@who.int::c93cf399-3ed7-4230-9282-8831e3fe5ae7" providerId="AD" clId="Web-{80238ED8-F52B-5879-0809-471329C36A59}" dt="2022-01-19T09:41:16.940" v="191" actId="20577"/>
          <ac:spMkLst>
            <pc:docMk/>
            <pc:sldMk cId="0" sldId="273"/>
            <ac:spMk id="3" creationId="{00000000-0000-0000-0000-000000000000}"/>
          </ac:spMkLst>
        </pc:spChg>
      </pc:sldChg>
      <pc:sldChg chg="modSp">
        <pc:chgData name="GOMEZ, Paula" userId="S::gomezp@who.int::c93cf399-3ed7-4230-9282-8831e3fe5ae7" providerId="AD" clId="Web-{80238ED8-F52B-5879-0809-471329C36A59}" dt="2022-01-19T09:42:10.863" v="195" actId="20577"/>
        <pc:sldMkLst>
          <pc:docMk/>
          <pc:sldMk cId="0" sldId="275"/>
        </pc:sldMkLst>
        <pc:spChg chg="mod">
          <ac:chgData name="GOMEZ, Paula" userId="S::gomezp@who.int::c93cf399-3ed7-4230-9282-8831e3fe5ae7" providerId="AD" clId="Web-{80238ED8-F52B-5879-0809-471329C36A59}" dt="2022-01-19T09:42:10.863" v="195" actId="20577"/>
          <ac:spMkLst>
            <pc:docMk/>
            <pc:sldMk cId="0" sldId="275"/>
            <ac:spMk id="3" creationId="{00000000-0000-0000-0000-000000000000}"/>
          </ac:spMkLst>
        </pc:spChg>
        <pc:spChg chg="mod">
          <ac:chgData name="GOMEZ, Paula" userId="S::gomezp@who.int::c93cf399-3ed7-4230-9282-8831e3fe5ae7" providerId="AD" clId="Web-{80238ED8-F52B-5879-0809-471329C36A59}" dt="2022-01-19T09:42:04.910" v="194" actId="20577"/>
          <ac:spMkLst>
            <pc:docMk/>
            <pc:sldMk cId="0" sldId="275"/>
            <ac:spMk id="6" creationId="{00000000-0000-0000-0000-000000000000}"/>
          </ac:spMkLst>
        </pc:spChg>
      </pc:sldChg>
      <pc:sldChg chg="modSp">
        <pc:chgData name="GOMEZ, Paula" userId="S::gomezp@who.int::c93cf399-3ed7-4230-9282-8831e3fe5ae7" providerId="AD" clId="Web-{80238ED8-F52B-5879-0809-471329C36A59}" dt="2022-01-19T09:42:18.739" v="196" actId="20577"/>
        <pc:sldMkLst>
          <pc:docMk/>
          <pc:sldMk cId="0" sldId="277"/>
        </pc:sldMkLst>
        <pc:spChg chg="mod">
          <ac:chgData name="GOMEZ, Paula" userId="S::gomezp@who.int::c93cf399-3ed7-4230-9282-8831e3fe5ae7" providerId="AD" clId="Web-{80238ED8-F52B-5879-0809-471329C36A59}" dt="2022-01-19T09:42:18.739" v="196" actId="20577"/>
          <ac:spMkLst>
            <pc:docMk/>
            <pc:sldMk cId="0" sldId="277"/>
            <ac:spMk id="3" creationId="{00000000-0000-0000-0000-000000000000}"/>
          </ac:spMkLst>
        </pc:spChg>
      </pc:sldChg>
      <pc:sldChg chg="modSp">
        <pc:chgData name="GOMEZ, Paula" userId="S::gomezp@who.int::c93cf399-3ed7-4230-9282-8831e3fe5ae7" providerId="AD" clId="Web-{80238ED8-F52B-5879-0809-471329C36A59}" dt="2022-01-19T09:57:41.340" v="449" actId="1076"/>
        <pc:sldMkLst>
          <pc:docMk/>
          <pc:sldMk cId="0" sldId="280"/>
        </pc:sldMkLst>
        <pc:spChg chg="mod">
          <ac:chgData name="GOMEZ, Paula" userId="S::gomezp@who.int::c93cf399-3ed7-4230-9282-8831e3fe5ae7" providerId="AD" clId="Web-{80238ED8-F52B-5879-0809-471329C36A59}" dt="2022-01-19T09:57:41.340" v="449" actId="1076"/>
          <ac:spMkLst>
            <pc:docMk/>
            <pc:sldMk cId="0" sldId="280"/>
            <ac:spMk id="4" creationId="{00000000-0000-0000-0000-000000000000}"/>
          </ac:spMkLst>
        </pc:spChg>
      </pc:sldChg>
      <pc:sldChg chg="modSp ord">
        <pc:chgData name="GOMEZ, Paula" userId="S::gomezp@who.int::c93cf399-3ed7-4230-9282-8831e3fe5ae7" providerId="AD" clId="Web-{80238ED8-F52B-5879-0809-471329C36A59}" dt="2022-01-19T09:56:13.119" v="419"/>
        <pc:sldMkLst>
          <pc:docMk/>
          <pc:sldMk cId="0" sldId="282"/>
        </pc:sldMkLst>
        <pc:spChg chg="mod">
          <ac:chgData name="GOMEZ, Paula" userId="S::gomezp@who.int::c93cf399-3ed7-4230-9282-8831e3fe5ae7" providerId="AD" clId="Web-{80238ED8-F52B-5879-0809-471329C36A59}" dt="2022-01-19T09:44:41.055" v="267" actId="1076"/>
          <ac:spMkLst>
            <pc:docMk/>
            <pc:sldMk cId="0" sldId="282"/>
            <ac:spMk id="3" creationId="{00000000-0000-0000-0000-000000000000}"/>
          </ac:spMkLst>
        </pc:spChg>
      </pc:sldChg>
      <pc:sldChg chg="modSp">
        <pc:chgData name="GOMEZ, Paula" userId="S::gomezp@who.int::c93cf399-3ed7-4230-9282-8831e3fe5ae7" providerId="AD" clId="Web-{80238ED8-F52B-5879-0809-471329C36A59}" dt="2022-01-19T09:57:08.480" v="446" actId="20577"/>
        <pc:sldMkLst>
          <pc:docMk/>
          <pc:sldMk cId="1000793735" sldId="291"/>
        </pc:sldMkLst>
        <pc:spChg chg="mod">
          <ac:chgData name="GOMEZ, Paula" userId="S::gomezp@who.int::c93cf399-3ed7-4230-9282-8831e3fe5ae7" providerId="AD" clId="Web-{80238ED8-F52B-5879-0809-471329C36A59}" dt="2022-01-19T09:57:08.480" v="446" actId="20577"/>
          <ac:spMkLst>
            <pc:docMk/>
            <pc:sldMk cId="1000793735" sldId="291"/>
            <ac:spMk id="9" creationId="{00000000-0000-0000-0000-000000000000}"/>
          </ac:spMkLst>
        </pc:spChg>
      </pc:sldChg>
      <pc:sldChg chg="modSp">
        <pc:chgData name="GOMEZ, Paula" userId="S::gomezp@who.int::c93cf399-3ed7-4230-9282-8831e3fe5ae7" providerId="AD" clId="Web-{80238ED8-F52B-5879-0809-471329C36A59}" dt="2022-01-19T09:39:24.234" v="187" actId="20577"/>
        <pc:sldMkLst>
          <pc:docMk/>
          <pc:sldMk cId="0" sldId="296"/>
        </pc:sldMkLst>
        <pc:spChg chg="mod">
          <ac:chgData name="GOMEZ, Paula" userId="S::gomezp@who.int::c93cf399-3ed7-4230-9282-8831e3fe5ae7" providerId="AD" clId="Web-{80238ED8-F52B-5879-0809-471329C36A59}" dt="2022-01-19T09:39:24.234" v="187" actId="20577"/>
          <ac:spMkLst>
            <pc:docMk/>
            <pc:sldMk cId="0" sldId="296"/>
            <ac:spMk id="3" creationId="{00000000-0000-0000-0000-000000000000}"/>
          </ac:spMkLst>
        </pc:spChg>
      </pc:sldChg>
      <pc:sldChg chg="modSp mod ord modShow modCm">
        <pc:chgData name="GOMEZ, Paula" userId="S::gomezp@who.int::c93cf399-3ed7-4230-9282-8831e3fe5ae7" providerId="AD" clId="Web-{80238ED8-F52B-5879-0809-471329C36A59}" dt="2022-01-19T09:42:27.755" v="197"/>
        <pc:sldMkLst>
          <pc:docMk/>
          <pc:sldMk cId="3183162925" sldId="305"/>
        </pc:sldMkLst>
        <pc:spChg chg="mod">
          <ac:chgData name="GOMEZ, Paula" userId="S::gomezp@who.int::c93cf399-3ed7-4230-9282-8831e3fe5ae7" providerId="AD" clId="Web-{80238ED8-F52B-5879-0809-471329C36A59}" dt="2022-01-19T09:38:33.108" v="183" actId="20577"/>
          <ac:spMkLst>
            <pc:docMk/>
            <pc:sldMk cId="3183162925" sldId="305"/>
            <ac:spMk id="2" creationId="{00000000-0000-0000-0000-000000000000}"/>
          </ac:spMkLst>
        </pc:spChg>
        <pc:spChg chg="mod">
          <ac:chgData name="GOMEZ, Paula" userId="S::gomezp@who.int::c93cf399-3ed7-4230-9282-8831e3fe5ae7" providerId="AD" clId="Web-{80238ED8-F52B-5879-0809-471329C36A59}" dt="2022-01-19T09:33:08.584" v="44" actId="20577"/>
          <ac:spMkLst>
            <pc:docMk/>
            <pc:sldMk cId="3183162925" sldId="305"/>
            <ac:spMk id="3" creationId="{00000000-0000-0000-0000-000000000000}"/>
          </ac:spMkLst>
        </pc:spChg>
      </pc:sldChg>
      <pc:sldChg chg="modSp addCm">
        <pc:chgData name="GOMEZ, Paula" userId="S::gomezp@who.int::c93cf399-3ed7-4230-9282-8831e3fe5ae7" providerId="AD" clId="Web-{80238ED8-F52B-5879-0809-471329C36A59}" dt="2022-01-19T09:59:47.844" v="495"/>
        <pc:sldMkLst>
          <pc:docMk/>
          <pc:sldMk cId="3745937881" sldId="310"/>
        </pc:sldMkLst>
        <pc:spChg chg="mod">
          <ac:chgData name="GOMEZ, Paula" userId="S::gomezp@who.int::c93cf399-3ed7-4230-9282-8831e3fe5ae7" providerId="AD" clId="Web-{80238ED8-F52B-5879-0809-471329C36A59}" dt="2022-01-19T09:59:40.890" v="494" actId="20577"/>
          <ac:spMkLst>
            <pc:docMk/>
            <pc:sldMk cId="3745937881" sldId="310"/>
            <ac:spMk id="3" creationId="{C2789AA4-D7A9-4045-A5CE-E9DCA5D8CE1F}"/>
          </ac:spMkLst>
        </pc:spChg>
      </pc:sldChg>
      <pc:sldChg chg="modSp">
        <pc:chgData name="GOMEZ, Paula" userId="S::gomezp@who.int::c93cf399-3ed7-4230-9282-8831e3fe5ae7" providerId="AD" clId="Web-{80238ED8-F52B-5879-0809-471329C36A59}" dt="2022-01-19T09:49:26.312" v="362" actId="20577"/>
        <pc:sldMkLst>
          <pc:docMk/>
          <pc:sldMk cId="1101989379" sldId="314"/>
        </pc:sldMkLst>
        <pc:spChg chg="mod">
          <ac:chgData name="GOMEZ, Paula" userId="S::gomezp@who.int::c93cf399-3ed7-4230-9282-8831e3fe5ae7" providerId="AD" clId="Web-{80238ED8-F52B-5879-0809-471329C36A59}" dt="2022-01-19T09:49:26.312" v="362" actId="20577"/>
          <ac:spMkLst>
            <pc:docMk/>
            <pc:sldMk cId="1101989379" sldId="314"/>
            <ac:spMk id="3" creationId="{00000000-0000-0000-0000-000000000000}"/>
          </ac:spMkLst>
        </pc:spChg>
      </pc:sldChg>
    </pc:docChg>
  </pc:docChgLst>
  <pc:docChgLst>
    <pc:chgData name="GOMEZ, Paula" userId="S::gomezp@who.int::c93cf399-3ed7-4230-9282-8831e3fe5ae7" providerId="AD" clId="Web-{806A8C59-3837-1813-7435-7D4C51C6C25B}"/>
    <pc:docChg chg="modSld">
      <pc:chgData name="GOMEZ, Paula" userId="S::gomezp@who.int::c93cf399-3ed7-4230-9282-8831e3fe5ae7" providerId="AD" clId="Web-{806A8C59-3837-1813-7435-7D4C51C6C25B}" dt="2023-07-13T09:43:00.177" v="1" actId="20577"/>
      <pc:docMkLst>
        <pc:docMk/>
      </pc:docMkLst>
      <pc:sldChg chg="modSp">
        <pc:chgData name="GOMEZ, Paula" userId="S::gomezp@who.int::c93cf399-3ed7-4230-9282-8831e3fe5ae7" providerId="AD" clId="Web-{806A8C59-3837-1813-7435-7D4C51C6C25B}" dt="2023-07-13T09:42:52.255" v="0" actId="20577"/>
        <pc:sldMkLst>
          <pc:docMk/>
          <pc:sldMk cId="4074743197" sldId="344"/>
        </pc:sldMkLst>
        <pc:spChg chg="mod">
          <ac:chgData name="GOMEZ, Paula" userId="S::gomezp@who.int::c93cf399-3ed7-4230-9282-8831e3fe5ae7" providerId="AD" clId="Web-{806A8C59-3837-1813-7435-7D4C51C6C25B}" dt="2023-07-13T09:42:52.255" v="0" actId="20577"/>
          <ac:spMkLst>
            <pc:docMk/>
            <pc:sldMk cId="4074743197" sldId="344"/>
            <ac:spMk id="255" creationId="{00000000-0000-0000-0000-000000000000}"/>
          </ac:spMkLst>
        </pc:spChg>
      </pc:sldChg>
      <pc:sldChg chg="modSp">
        <pc:chgData name="GOMEZ, Paula" userId="S::gomezp@who.int::c93cf399-3ed7-4230-9282-8831e3fe5ae7" providerId="AD" clId="Web-{806A8C59-3837-1813-7435-7D4C51C6C25B}" dt="2023-07-13T09:43:00.177" v="1" actId="20577"/>
        <pc:sldMkLst>
          <pc:docMk/>
          <pc:sldMk cId="2160349539" sldId="355"/>
        </pc:sldMkLst>
        <pc:spChg chg="mod">
          <ac:chgData name="GOMEZ, Paula" userId="S::gomezp@who.int::c93cf399-3ed7-4230-9282-8831e3fe5ae7" providerId="AD" clId="Web-{806A8C59-3837-1813-7435-7D4C51C6C25B}" dt="2023-07-13T09:43:00.177" v="1" actId="20577"/>
          <ac:spMkLst>
            <pc:docMk/>
            <pc:sldMk cId="2160349539" sldId="355"/>
            <ac:spMk id="417" creationId="{00000000-0000-0000-0000-000000000000}"/>
          </ac:spMkLst>
        </pc:spChg>
      </pc:sldChg>
    </pc:docChg>
  </pc:docChgLst>
  <pc:docChgLst>
    <pc:chgData name="EZZINE, Hind" userId="S::ezzineh@who.int::edcab00f-6318-46e5-a4a9-188b01ee222f" providerId="AD" clId="Web-{EAD862CE-B150-967D-C8F8-B1ABC679BC47}"/>
    <pc:docChg chg="addSld delSld modSld sldOrd addMainMaster modMainMaster">
      <pc:chgData name="EZZINE, Hind" userId="S::ezzineh@who.int::edcab00f-6318-46e5-a4a9-188b01ee222f" providerId="AD" clId="Web-{EAD862CE-B150-967D-C8F8-B1ABC679BC47}" dt="2023-05-25T17:56:04.432" v="1054" actId="1076"/>
      <pc:docMkLst>
        <pc:docMk/>
      </pc:docMkLst>
      <pc:sldChg chg="delSp modSp del">
        <pc:chgData name="EZZINE, Hind" userId="S::ezzineh@who.int::edcab00f-6318-46e5-a4a9-188b01ee222f" providerId="AD" clId="Web-{EAD862CE-B150-967D-C8F8-B1ABC679BC47}" dt="2023-05-25T16:33:58.969" v="224"/>
        <pc:sldMkLst>
          <pc:docMk/>
          <pc:sldMk cId="0" sldId="267"/>
        </pc:sldMkLst>
        <pc:spChg chg="del mod">
          <ac:chgData name="EZZINE, Hind" userId="S::ezzineh@who.int::edcab00f-6318-46e5-a4a9-188b01ee222f" providerId="AD" clId="Web-{EAD862CE-B150-967D-C8F8-B1ABC679BC47}" dt="2023-05-25T16:31:57.138" v="196"/>
          <ac:spMkLst>
            <pc:docMk/>
            <pc:sldMk cId="0" sldId="267"/>
            <ac:spMk id="4" creationId="{00000000-0000-0000-0000-000000000000}"/>
          </ac:spMkLst>
        </pc:spChg>
        <pc:spChg chg="mod">
          <ac:chgData name="EZZINE, Hind" userId="S::ezzineh@who.int::edcab00f-6318-46e5-a4a9-188b01ee222f" providerId="AD" clId="Web-{EAD862CE-B150-967D-C8F8-B1ABC679BC47}" dt="2023-05-25T16:33:13.311" v="211" actId="20577"/>
          <ac:spMkLst>
            <pc:docMk/>
            <pc:sldMk cId="0" sldId="267"/>
            <ac:spMk id="8" creationId="{00000000-0000-0000-0000-000000000000}"/>
          </ac:spMkLst>
        </pc:spChg>
      </pc:sldChg>
      <pc:sldChg chg="del">
        <pc:chgData name="EZZINE, Hind" userId="S::ezzineh@who.int::edcab00f-6318-46e5-a4a9-188b01ee222f" providerId="AD" clId="Web-{EAD862CE-B150-967D-C8F8-B1ABC679BC47}" dt="2023-05-25T17:01:34.602" v="523"/>
        <pc:sldMkLst>
          <pc:docMk/>
          <pc:sldMk cId="0" sldId="271"/>
        </pc:sldMkLst>
      </pc:sldChg>
      <pc:sldChg chg="del">
        <pc:chgData name="EZZINE, Hind" userId="S::ezzineh@who.int::edcab00f-6318-46e5-a4a9-188b01ee222f" providerId="AD" clId="Web-{EAD862CE-B150-967D-C8F8-B1ABC679BC47}" dt="2023-05-25T17:15:00.624" v="687"/>
        <pc:sldMkLst>
          <pc:docMk/>
          <pc:sldMk cId="0" sldId="273"/>
        </pc:sldMkLst>
      </pc:sldChg>
      <pc:sldChg chg="del">
        <pc:chgData name="EZZINE, Hind" userId="S::ezzineh@who.int::edcab00f-6318-46e5-a4a9-188b01ee222f" providerId="AD" clId="Web-{EAD862CE-B150-967D-C8F8-B1ABC679BC47}" dt="2023-05-25T17:25:48.358" v="721"/>
        <pc:sldMkLst>
          <pc:docMk/>
          <pc:sldMk cId="0" sldId="275"/>
        </pc:sldMkLst>
      </pc:sldChg>
      <pc:sldChg chg="modSp del ord">
        <pc:chgData name="EZZINE, Hind" userId="S::ezzineh@who.int::edcab00f-6318-46e5-a4a9-188b01ee222f" providerId="AD" clId="Web-{EAD862CE-B150-967D-C8F8-B1ABC679BC47}" dt="2023-05-25T17:30:19.177" v="769"/>
        <pc:sldMkLst>
          <pc:docMk/>
          <pc:sldMk cId="0" sldId="277"/>
        </pc:sldMkLst>
        <pc:spChg chg="mod">
          <ac:chgData name="EZZINE, Hind" userId="S::ezzineh@who.int::edcab00f-6318-46e5-a4a9-188b01ee222f" providerId="AD" clId="Web-{EAD862CE-B150-967D-C8F8-B1ABC679BC47}" dt="2023-05-25T17:30:00.130" v="764" actId="20577"/>
          <ac:spMkLst>
            <pc:docMk/>
            <pc:sldMk cId="0" sldId="277"/>
            <ac:spMk id="3" creationId="{00000000-0000-0000-0000-000000000000}"/>
          </ac:spMkLst>
        </pc:spChg>
      </pc:sldChg>
      <pc:sldChg chg="modSp del">
        <pc:chgData name="EZZINE, Hind" userId="S::ezzineh@who.int::edcab00f-6318-46e5-a4a9-188b01ee222f" providerId="AD" clId="Web-{EAD862CE-B150-967D-C8F8-B1ABC679BC47}" dt="2023-05-25T17:31:05.834" v="779"/>
        <pc:sldMkLst>
          <pc:docMk/>
          <pc:sldMk cId="0" sldId="280"/>
        </pc:sldMkLst>
        <pc:spChg chg="mod">
          <ac:chgData name="EZZINE, Hind" userId="S::ezzineh@who.int::edcab00f-6318-46e5-a4a9-188b01ee222f" providerId="AD" clId="Web-{EAD862CE-B150-967D-C8F8-B1ABC679BC47}" dt="2023-05-25T17:30:43.287" v="771" actId="20577"/>
          <ac:spMkLst>
            <pc:docMk/>
            <pc:sldMk cId="0" sldId="280"/>
            <ac:spMk id="4" creationId="{00000000-0000-0000-0000-000000000000}"/>
          </ac:spMkLst>
        </pc:spChg>
      </pc:sldChg>
      <pc:sldChg chg="del">
        <pc:chgData name="EZZINE, Hind" userId="S::ezzineh@who.int::edcab00f-6318-46e5-a4a9-188b01ee222f" providerId="AD" clId="Web-{EAD862CE-B150-967D-C8F8-B1ABC679BC47}" dt="2023-05-25T17:15:00.624" v="688"/>
        <pc:sldMkLst>
          <pc:docMk/>
          <pc:sldMk cId="0" sldId="282"/>
        </pc:sldMkLst>
      </pc:sldChg>
      <pc:sldChg chg="del">
        <pc:chgData name="EZZINE, Hind" userId="S::ezzineh@who.int::edcab00f-6318-46e5-a4a9-188b01ee222f" providerId="AD" clId="Web-{EAD862CE-B150-967D-C8F8-B1ABC679BC47}" dt="2023-05-25T17:25:48.358" v="722"/>
        <pc:sldMkLst>
          <pc:docMk/>
          <pc:sldMk cId="1000793735" sldId="291"/>
        </pc:sldMkLst>
      </pc:sldChg>
      <pc:sldChg chg="modSp del">
        <pc:chgData name="EZZINE, Hind" userId="S::ezzineh@who.int::edcab00f-6318-46e5-a4a9-188b01ee222f" providerId="AD" clId="Web-{EAD862CE-B150-967D-C8F8-B1ABC679BC47}" dt="2023-05-25T16:36:49.098" v="264"/>
        <pc:sldMkLst>
          <pc:docMk/>
          <pc:sldMk cId="0" sldId="294"/>
        </pc:sldMkLst>
        <pc:spChg chg="mod">
          <ac:chgData name="EZZINE, Hind" userId="S::ezzineh@who.int::edcab00f-6318-46e5-a4a9-188b01ee222f" providerId="AD" clId="Web-{EAD862CE-B150-967D-C8F8-B1ABC679BC47}" dt="2023-05-25T16:36:16.972" v="253" actId="20577"/>
          <ac:spMkLst>
            <pc:docMk/>
            <pc:sldMk cId="0" sldId="294"/>
            <ac:spMk id="2" creationId="{00000000-0000-0000-0000-000000000000}"/>
          </ac:spMkLst>
        </pc:spChg>
        <pc:spChg chg="mod">
          <ac:chgData name="EZZINE, Hind" userId="S::ezzineh@who.int::edcab00f-6318-46e5-a4a9-188b01ee222f" providerId="AD" clId="Web-{EAD862CE-B150-967D-C8F8-B1ABC679BC47}" dt="2023-05-25T16:34:42.891" v="229" actId="20577"/>
          <ac:spMkLst>
            <pc:docMk/>
            <pc:sldMk cId="0" sldId="294"/>
            <ac:spMk id="3" creationId="{00000000-0000-0000-0000-000000000000}"/>
          </ac:spMkLst>
        </pc:spChg>
      </pc:sldChg>
      <pc:sldChg chg="delSp del">
        <pc:chgData name="EZZINE, Hind" userId="S::ezzineh@who.int::edcab00f-6318-46e5-a4a9-188b01ee222f" providerId="AD" clId="Web-{EAD862CE-B150-967D-C8F8-B1ABC679BC47}" dt="2023-05-25T16:16:40.100" v="65"/>
        <pc:sldMkLst>
          <pc:docMk/>
          <pc:sldMk cId="0" sldId="296"/>
        </pc:sldMkLst>
        <pc:spChg chg="del">
          <ac:chgData name="EZZINE, Hind" userId="S::ezzineh@who.int::edcab00f-6318-46e5-a4a9-188b01ee222f" providerId="AD" clId="Web-{EAD862CE-B150-967D-C8F8-B1ABC679BC47}" dt="2023-05-25T16:14:54.894" v="23"/>
          <ac:spMkLst>
            <pc:docMk/>
            <pc:sldMk cId="0" sldId="296"/>
            <ac:spMk id="3" creationId="{00000000-0000-0000-0000-000000000000}"/>
          </ac:spMkLst>
        </pc:spChg>
      </pc:sldChg>
      <pc:sldChg chg="del">
        <pc:chgData name="EZZINE, Hind" userId="S::ezzineh@who.int::edcab00f-6318-46e5-a4a9-188b01ee222f" providerId="AD" clId="Web-{EAD862CE-B150-967D-C8F8-B1ABC679BC47}" dt="2023-05-25T17:01:34.602" v="524"/>
        <pc:sldMkLst>
          <pc:docMk/>
          <pc:sldMk cId="3183162925" sldId="305"/>
        </pc:sldMkLst>
      </pc:sldChg>
      <pc:sldChg chg="modSp del">
        <pc:chgData name="EZZINE, Hind" userId="S::ezzineh@who.int::edcab00f-6318-46e5-a4a9-188b01ee222f" providerId="AD" clId="Web-{EAD862CE-B150-967D-C8F8-B1ABC679BC47}" dt="2023-05-25T16:18:24.712" v="96"/>
        <pc:sldMkLst>
          <pc:docMk/>
          <pc:sldMk cId="1919715189" sldId="309"/>
        </pc:sldMkLst>
        <pc:spChg chg="mod">
          <ac:chgData name="EZZINE, Hind" userId="S::ezzineh@who.int::edcab00f-6318-46e5-a4a9-188b01ee222f" providerId="AD" clId="Web-{EAD862CE-B150-967D-C8F8-B1ABC679BC47}" dt="2023-05-25T16:17:03.913" v="68" actId="20577"/>
          <ac:spMkLst>
            <pc:docMk/>
            <pc:sldMk cId="1919715189" sldId="309"/>
            <ac:spMk id="3" creationId="{092BE51E-1F3F-4FAD-8328-686F44992E13}"/>
          </ac:spMkLst>
        </pc:spChg>
      </pc:sldChg>
      <pc:sldChg chg="modSp del">
        <pc:chgData name="EZZINE, Hind" userId="S::ezzineh@who.int::edcab00f-6318-46e5-a4a9-188b01ee222f" providerId="AD" clId="Web-{EAD862CE-B150-967D-C8F8-B1ABC679BC47}" dt="2023-05-25T16:07:38.900" v="18"/>
        <pc:sldMkLst>
          <pc:docMk/>
          <pc:sldMk cId="1053072210" sldId="312"/>
        </pc:sldMkLst>
        <pc:spChg chg="mod">
          <ac:chgData name="EZZINE, Hind" userId="S::ezzineh@who.int::edcab00f-6318-46e5-a4a9-188b01ee222f" providerId="AD" clId="Web-{EAD862CE-B150-967D-C8F8-B1ABC679BC47}" dt="2023-05-25T16:06:52.492" v="3" actId="20577"/>
          <ac:spMkLst>
            <pc:docMk/>
            <pc:sldMk cId="1053072210" sldId="312"/>
            <ac:spMk id="3" creationId="{FE715C1D-0AFD-4B24-93D9-2F4112C6A19E}"/>
          </ac:spMkLst>
        </pc:spChg>
      </pc:sldChg>
      <pc:sldChg chg="modSp del">
        <pc:chgData name="EZZINE, Hind" userId="S::ezzineh@who.int::edcab00f-6318-46e5-a4a9-188b01ee222f" providerId="AD" clId="Web-{EAD862CE-B150-967D-C8F8-B1ABC679BC47}" dt="2023-05-25T16:19:01.682" v="106"/>
        <pc:sldMkLst>
          <pc:docMk/>
          <pc:sldMk cId="3530602194" sldId="315"/>
        </pc:sldMkLst>
        <pc:spChg chg="mod">
          <ac:chgData name="EZZINE, Hind" userId="S::ezzineh@who.int::edcab00f-6318-46e5-a4a9-188b01ee222f" providerId="AD" clId="Web-{EAD862CE-B150-967D-C8F8-B1ABC679BC47}" dt="2023-05-25T16:18:42.806" v="100" actId="20577"/>
          <ac:spMkLst>
            <pc:docMk/>
            <pc:sldMk cId="3530602194" sldId="315"/>
            <ac:spMk id="300" creationId="{00000000-0000-0000-0000-000000000000}"/>
          </ac:spMkLst>
        </pc:spChg>
      </pc:sldChg>
      <pc:sldChg chg="del">
        <pc:chgData name="EZZINE, Hind" userId="S::ezzineh@who.int::edcab00f-6318-46e5-a4a9-188b01ee222f" providerId="AD" clId="Web-{EAD862CE-B150-967D-C8F8-B1ABC679BC47}" dt="2023-05-25T17:45:36.995" v="937"/>
        <pc:sldMkLst>
          <pc:docMk/>
          <pc:sldMk cId="2645527589" sldId="319"/>
        </pc:sldMkLst>
      </pc:sldChg>
      <pc:sldChg chg="del">
        <pc:chgData name="EZZINE, Hind" userId="S::ezzineh@who.int::edcab00f-6318-46e5-a4a9-188b01ee222f" providerId="AD" clId="Web-{EAD862CE-B150-967D-C8F8-B1ABC679BC47}" dt="2023-05-25T17:45:39.495" v="938"/>
        <pc:sldMkLst>
          <pc:docMk/>
          <pc:sldMk cId="713473745" sldId="320"/>
        </pc:sldMkLst>
      </pc:sldChg>
      <pc:sldChg chg="modSp del">
        <pc:chgData name="EZZINE, Hind" userId="S::ezzineh@who.int::edcab00f-6318-46e5-a4a9-188b01ee222f" providerId="AD" clId="Web-{EAD862CE-B150-967D-C8F8-B1ABC679BC47}" dt="2023-05-25T17:55:20.243" v="1037"/>
        <pc:sldMkLst>
          <pc:docMk/>
          <pc:sldMk cId="2731563265" sldId="321"/>
        </pc:sldMkLst>
        <pc:spChg chg="mod">
          <ac:chgData name="EZZINE, Hind" userId="S::ezzineh@who.int::edcab00f-6318-46e5-a4a9-188b01ee222f" providerId="AD" clId="Web-{EAD862CE-B150-967D-C8F8-B1ABC679BC47}" dt="2023-05-25T17:54:52.055" v="1032" actId="20577"/>
          <ac:spMkLst>
            <pc:docMk/>
            <pc:sldMk cId="2731563265" sldId="321"/>
            <ac:spMk id="3" creationId="{00000000-0000-0000-0000-000000000000}"/>
          </ac:spMkLst>
        </pc:spChg>
      </pc:sldChg>
      <pc:sldChg chg="addSp delSp modSp del ord">
        <pc:chgData name="EZZINE, Hind" userId="S::ezzineh@who.int::edcab00f-6318-46e5-a4a9-188b01ee222f" providerId="AD" clId="Web-{EAD862CE-B150-967D-C8F8-B1ABC679BC47}" dt="2023-05-25T16:29:47.009" v="179"/>
        <pc:sldMkLst>
          <pc:docMk/>
          <pc:sldMk cId="997559470" sldId="322"/>
        </pc:sldMkLst>
        <pc:spChg chg="add mod">
          <ac:chgData name="EZZINE, Hind" userId="S::ezzineh@who.int::edcab00f-6318-46e5-a4a9-188b01ee222f" providerId="AD" clId="Web-{EAD862CE-B150-967D-C8F8-B1ABC679BC47}" dt="2023-05-25T16:28:56.071" v="167"/>
          <ac:spMkLst>
            <pc:docMk/>
            <pc:sldMk cId="997559470" sldId="322"/>
            <ac:spMk id="3" creationId="{3E183629-EAE2-5138-246A-3776D8D6DC8F}"/>
          </ac:spMkLst>
        </pc:spChg>
        <pc:spChg chg="del mod">
          <ac:chgData name="EZZINE, Hind" userId="S::ezzineh@who.int::edcab00f-6318-46e5-a4a9-188b01ee222f" providerId="AD" clId="Web-{EAD862CE-B150-967D-C8F8-B1ABC679BC47}" dt="2023-05-25T16:28:56.071" v="167"/>
          <ac:spMkLst>
            <pc:docMk/>
            <pc:sldMk cId="997559470" sldId="322"/>
            <ac:spMk id="25603" creationId="{00000000-0000-0000-0000-000000000000}"/>
          </ac:spMkLst>
        </pc:spChg>
      </pc:sldChg>
      <pc:sldChg chg="modSp del">
        <pc:chgData name="EZZINE, Hind" userId="S::ezzineh@who.int::edcab00f-6318-46e5-a4a9-188b01ee222f" providerId="AD" clId="Web-{EAD862CE-B150-967D-C8F8-B1ABC679BC47}" dt="2023-05-25T16:26:49.349" v="145"/>
        <pc:sldMkLst>
          <pc:docMk/>
          <pc:sldMk cId="3275399563" sldId="323"/>
        </pc:sldMkLst>
        <pc:spChg chg="mod">
          <ac:chgData name="EZZINE, Hind" userId="S::ezzineh@who.int::edcab00f-6318-46e5-a4a9-188b01ee222f" providerId="AD" clId="Web-{EAD862CE-B150-967D-C8F8-B1ABC679BC47}" dt="2023-05-25T16:25:58.410" v="129" actId="20577"/>
          <ac:spMkLst>
            <pc:docMk/>
            <pc:sldMk cId="3275399563" sldId="323"/>
            <ac:spMk id="2" creationId="{00000000-0000-0000-0000-000000000000}"/>
          </ac:spMkLst>
        </pc:spChg>
        <pc:spChg chg="mod">
          <ac:chgData name="EZZINE, Hind" userId="S::ezzineh@who.int::edcab00f-6318-46e5-a4a9-188b01ee222f" providerId="AD" clId="Web-{EAD862CE-B150-967D-C8F8-B1ABC679BC47}" dt="2023-05-25T16:25:03.862" v="111" actId="20577"/>
          <ac:spMkLst>
            <pc:docMk/>
            <pc:sldMk cId="3275399563" sldId="323"/>
            <ac:spMk id="5" creationId="{71AF9CE8-540C-40A7-8562-C4EAB853BDE1}"/>
          </ac:spMkLst>
        </pc:spChg>
      </pc:sldChg>
      <pc:sldChg chg="modSp del">
        <pc:chgData name="EZZINE, Hind" userId="S::ezzineh@who.int::edcab00f-6318-46e5-a4a9-188b01ee222f" providerId="AD" clId="Web-{EAD862CE-B150-967D-C8F8-B1ABC679BC47}" dt="2023-05-25T16:56:48.282" v="491"/>
        <pc:sldMkLst>
          <pc:docMk/>
          <pc:sldMk cId="3149343699" sldId="324"/>
        </pc:sldMkLst>
        <pc:spChg chg="mod">
          <ac:chgData name="EZZINE, Hind" userId="S::ezzineh@who.int::edcab00f-6318-46e5-a4a9-188b01ee222f" providerId="AD" clId="Web-{EAD862CE-B150-967D-C8F8-B1ABC679BC47}" dt="2023-05-25T16:54:05.732" v="462" actId="20577"/>
          <ac:spMkLst>
            <pc:docMk/>
            <pc:sldMk cId="3149343699" sldId="324"/>
            <ac:spMk id="2" creationId="{00000000-0000-0000-0000-000000000000}"/>
          </ac:spMkLst>
        </pc:spChg>
      </pc:sldChg>
      <pc:sldChg chg="modSp del ord">
        <pc:chgData name="EZZINE, Hind" userId="S::ezzineh@who.int::edcab00f-6318-46e5-a4a9-188b01ee222f" providerId="AD" clId="Web-{EAD862CE-B150-967D-C8F8-B1ABC679BC47}" dt="2023-05-25T16:52:40.636" v="448"/>
        <pc:sldMkLst>
          <pc:docMk/>
          <pc:sldMk cId="85153878" sldId="325"/>
        </pc:sldMkLst>
        <pc:spChg chg="mod">
          <ac:chgData name="EZZINE, Hind" userId="S::ezzineh@who.int::edcab00f-6318-46e5-a4a9-188b01ee222f" providerId="AD" clId="Web-{EAD862CE-B150-967D-C8F8-B1ABC679BC47}" dt="2023-05-25T16:50:16.757" v="406" actId="20577"/>
          <ac:spMkLst>
            <pc:docMk/>
            <pc:sldMk cId="85153878" sldId="325"/>
            <ac:spMk id="2" creationId="{00000000-0000-0000-0000-000000000000}"/>
          </ac:spMkLst>
        </pc:spChg>
        <pc:spChg chg="mod">
          <ac:chgData name="EZZINE, Hind" userId="S::ezzineh@who.int::edcab00f-6318-46e5-a4a9-188b01ee222f" providerId="AD" clId="Web-{EAD862CE-B150-967D-C8F8-B1ABC679BC47}" dt="2023-05-25T16:48:54.693" v="385" actId="1076"/>
          <ac:spMkLst>
            <pc:docMk/>
            <pc:sldMk cId="85153878" sldId="325"/>
            <ac:spMk id="11" creationId="{00000000-0000-0000-0000-000000000000}"/>
          </ac:spMkLst>
        </pc:spChg>
      </pc:sldChg>
      <pc:sldChg chg="modSp del ord">
        <pc:chgData name="EZZINE, Hind" userId="S::ezzineh@who.int::edcab00f-6318-46e5-a4a9-188b01ee222f" providerId="AD" clId="Web-{EAD862CE-B150-967D-C8F8-B1ABC679BC47}" dt="2023-05-25T16:47:39.441" v="376"/>
        <pc:sldMkLst>
          <pc:docMk/>
          <pc:sldMk cId="1563705489" sldId="326"/>
        </pc:sldMkLst>
        <pc:spChg chg="mod">
          <ac:chgData name="EZZINE, Hind" userId="S::ezzineh@who.int::edcab00f-6318-46e5-a4a9-188b01ee222f" providerId="AD" clId="Web-{EAD862CE-B150-967D-C8F8-B1ABC679BC47}" dt="2023-05-25T16:47:21.300" v="371" actId="20577"/>
          <ac:spMkLst>
            <pc:docMk/>
            <pc:sldMk cId="1563705489" sldId="326"/>
            <ac:spMk id="2" creationId="{00000000-0000-0000-0000-000000000000}"/>
          </ac:spMkLst>
        </pc:spChg>
        <pc:spChg chg="mod">
          <ac:chgData name="EZZINE, Hind" userId="S::ezzineh@who.int::edcab00f-6318-46e5-a4a9-188b01ee222f" providerId="AD" clId="Web-{EAD862CE-B150-967D-C8F8-B1ABC679BC47}" dt="2023-05-25T16:42:27.512" v="294" actId="20577"/>
          <ac:spMkLst>
            <pc:docMk/>
            <pc:sldMk cId="1563705489" sldId="326"/>
            <ac:spMk id="3" creationId="{00000000-0000-0000-0000-000000000000}"/>
          </ac:spMkLst>
        </pc:spChg>
      </pc:sldChg>
      <pc:sldChg chg="modSp del">
        <pc:chgData name="EZZINE, Hind" userId="S::ezzineh@who.int::edcab00f-6318-46e5-a4a9-188b01ee222f" providerId="AD" clId="Web-{EAD862CE-B150-967D-C8F8-B1ABC679BC47}" dt="2023-05-25T16:37:39.474" v="275"/>
        <pc:sldMkLst>
          <pc:docMk/>
          <pc:sldMk cId="3202088116" sldId="327"/>
        </pc:sldMkLst>
        <pc:spChg chg="mod">
          <ac:chgData name="EZZINE, Hind" userId="S::ezzineh@who.int::edcab00f-6318-46e5-a4a9-188b01ee222f" providerId="AD" clId="Web-{EAD862CE-B150-967D-C8F8-B1ABC679BC47}" dt="2023-05-25T16:37:10.489" v="266" actId="20577"/>
          <ac:spMkLst>
            <pc:docMk/>
            <pc:sldMk cId="3202088116" sldId="327"/>
            <ac:spMk id="300" creationId="{00000000-0000-0000-0000-000000000000}"/>
          </ac:spMkLst>
        </pc:spChg>
      </pc:sldChg>
      <pc:sldChg chg="modSp del ord">
        <pc:chgData name="EZZINE, Hind" userId="S::ezzineh@who.int::edcab00f-6318-46e5-a4a9-188b01ee222f" providerId="AD" clId="Web-{EAD862CE-B150-967D-C8F8-B1ABC679BC47}" dt="2023-05-25T17:54:34.055" v="1030"/>
        <pc:sldMkLst>
          <pc:docMk/>
          <pc:sldMk cId="98725986" sldId="335"/>
        </pc:sldMkLst>
        <pc:spChg chg="mod">
          <ac:chgData name="EZZINE, Hind" userId="S::ezzineh@who.int::edcab00f-6318-46e5-a4a9-188b01ee222f" providerId="AD" clId="Web-{EAD862CE-B150-967D-C8F8-B1ABC679BC47}" dt="2023-05-25T17:49:23.266" v="969" actId="20577"/>
          <ac:spMkLst>
            <pc:docMk/>
            <pc:sldMk cId="98725986" sldId="335"/>
            <ac:spMk id="13" creationId="{00000000-0000-0000-0000-000000000000}"/>
          </ac:spMkLst>
        </pc:spChg>
      </pc:sldChg>
      <pc:sldChg chg="modSp del">
        <pc:chgData name="EZZINE, Hind" userId="S::ezzineh@who.int::edcab00f-6318-46e5-a4a9-188b01ee222f" providerId="AD" clId="Web-{EAD862CE-B150-967D-C8F8-B1ABC679BC47}" dt="2023-05-25T17:48:44.172" v="964"/>
        <pc:sldMkLst>
          <pc:docMk/>
          <pc:sldMk cId="3322817167" sldId="336"/>
        </pc:sldMkLst>
        <pc:spChg chg="mod">
          <ac:chgData name="EZZINE, Hind" userId="S::ezzineh@who.int::edcab00f-6318-46e5-a4a9-188b01ee222f" providerId="AD" clId="Web-{EAD862CE-B150-967D-C8F8-B1ABC679BC47}" dt="2023-05-25T17:48:13.171" v="955" actId="20577"/>
          <ac:spMkLst>
            <pc:docMk/>
            <pc:sldMk cId="3322817167" sldId="336"/>
            <ac:spMk id="3" creationId="{00000000-0000-0000-0000-000000000000}"/>
          </ac:spMkLst>
        </pc:spChg>
        <pc:spChg chg="mod">
          <ac:chgData name="EZZINE, Hind" userId="S::ezzineh@who.int::edcab00f-6318-46e5-a4a9-188b01ee222f" providerId="AD" clId="Web-{EAD862CE-B150-967D-C8F8-B1ABC679BC47}" dt="2023-05-25T17:47:35.358" v="945" actId="20577"/>
          <ac:spMkLst>
            <pc:docMk/>
            <pc:sldMk cId="3322817167" sldId="336"/>
            <ac:spMk id="8" creationId="{2ED18344-AE98-BCD3-0C9F-B6333CF2344E}"/>
          </ac:spMkLst>
        </pc:spChg>
      </pc:sldChg>
      <pc:sldChg chg="modSp del">
        <pc:chgData name="EZZINE, Hind" userId="S::ezzineh@who.int::edcab00f-6318-46e5-a4a9-188b01ee222f" providerId="AD" clId="Web-{EAD862CE-B150-967D-C8F8-B1ABC679BC47}" dt="2023-05-25T17:38:12.329" v="836"/>
        <pc:sldMkLst>
          <pc:docMk/>
          <pc:sldMk cId="1545362931" sldId="337"/>
        </pc:sldMkLst>
        <pc:spChg chg="mod">
          <ac:chgData name="EZZINE, Hind" userId="S::ezzineh@who.int::edcab00f-6318-46e5-a4a9-188b01ee222f" providerId="AD" clId="Web-{EAD862CE-B150-967D-C8F8-B1ABC679BC47}" dt="2023-05-25T17:37:52.609" v="833" actId="20577"/>
          <ac:spMkLst>
            <pc:docMk/>
            <pc:sldMk cId="1545362931" sldId="337"/>
            <ac:spMk id="300" creationId="{00000000-0000-0000-0000-000000000000}"/>
          </ac:spMkLst>
        </pc:spChg>
      </pc:sldChg>
      <pc:sldChg chg="modSp del">
        <pc:chgData name="EZZINE, Hind" userId="S::ezzineh@who.int::edcab00f-6318-46e5-a4a9-188b01ee222f" providerId="AD" clId="Web-{EAD862CE-B150-967D-C8F8-B1ABC679BC47}" dt="2023-05-25T17:44:32.572" v="930"/>
        <pc:sldMkLst>
          <pc:docMk/>
          <pc:sldMk cId="3197962913" sldId="338"/>
        </pc:sldMkLst>
        <pc:spChg chg="mod">
          <ac:chgData name="EZZINE, Hind" userId="S::ezzineh@who.int::edcab00f-6318-46e5-a4a9-188b01ee222f" providerId="AD" clId="Web-{EAD862CE-B150-967D-C8F8-B1ABC679BC47}" dt="2023-05-25T17:40:02.441" v="844" actId="20577"/>
          <ac:spMkLst>
            <pc:docMk/>
            <pc:sldMk cId="3197962913" sldId="338"/>
            <ac:spMk id="3" creationId="{00000000-0000-0000-0000-000000000000}"/>
          </ac:spMkLst>
        </pc:spChg>
        <pc:spChg chg="mod">
          <ac:chgData name="EZZINE, Hind" userId="S::ezzineh@who.int::edcab00f-6318-46e5-a4a9-188b01ee222f" providerId="AD" clId="Web-{EAD862CE-B150-967D-C8F8-B1ABC679BC47}" dt="2023-05-25T17:40:33.410" v="852" actId="20577"/>
          <ac:spMkLst>
            <pc:docMk/>
            <pc:sldMk cId="3197962913" sldId="338"/>
            <ac:spMk id="5" creationId="{00000000-0000-0000-0000-000000000000}"/>
          </ac:spMkLst>
        </pc:spChg>
        <pc:spChg chg="mod">
          <ac:chgData name="EZZINE, Hind" userId="S::ezzineh@who.int::edcab00f-6318-46e5-a4a9-188b01ee222f" providerId="AD" clId="Web-{EAD862CE-B150-967D-C8F8-B1ABC679BC47}" dt="2023-05-25T17:41:40.927" v="870" actId="20577"/>
          <ac:spMkLst>
            <pc:docMk/>
            <pc:sldMk cId="3197962913" sldId="338"/>
            <ac:spMk id="6" creationId="{00000000-0000-0000-0000-000000000000}"/>
          </ac:spMkLst>
        </pc:spChg>
        <pc:spChg chg="mod">
          <ac:chgData name="EZZINE, Hind" userId="S::ezzineh@who.int::edcab00f-6318-46e5-a4a9-188b01ee222f" providerId="AD" clId="Web-{EAD862CE-B150-967D-C8F8-B1ABC679BC47}" dt="2023-05-25T17:41:03.098" v="860" actId="20577"/>
          <ac:spMkLst>
            <pc:docMk/>
            <pc:sldMk cId="3197962913" sldId="338"/>
            <ac:spMk id="7" creationId="{318DCDE4-C492-4C91-7478-28ECD9C2DBFD}"/>
          </ac:spMkLst>
        </pc:spChg>
      </pc:sldChg>
      <pc:sldChg chg="modSp del">
        <pc:chgData name="EZZINE, Hind" userId="S::ezzineh@who.int::edcab00f-6318-46e5-a4a9-188b01ee222f" providerId="AD" clId="Web-{EAD862CE-B150-967D-C8F8-B1ABC679BC47}" dt="2023-05-25T17:36:38.858" v="829"/>
        <pc:sldMkLst>
          <pc:docMk/>
          <pc:sldMk cId="3924936984" sldId="339"/>
        </pc:sldMkLst>
        <pc:spChg chg="mod">
          <ac:chgData name="EZZINE, Hind" userId="S::ezzineh@who.int::edcab00f-6318-46e5-a4a9-188b01ee222f" providerId="AD" clId="Web-{EAD862CE-B150-967D-C8F8-B1ABC679BC47}" dt="2023-05-25T17:35:14.184" v="816" actId="20577"/>
          <ac:spMkLst>
            <pc:docMk/>
            <pc:sldMk cId="3924936984" sldId="339"/>
            <ac:spMk id="3" creationId="{00000000-0000-0000-0000-000000000000}"/>
          </ac:spMkLst>
        </pc:spChg>
      </pc:sldChg>
      <pc:sldChg chg="modSp del">
        <pc:chgData name="EZZINE, Hind" userId="S::ezzineh@who.int::edcab00f-6318-46e5-a4a9-188b01ee222f" providerId="AD" clId="Web-{EAD862CE-B150-967D-C8F8-B1ABC679BC47}" dt="2023-05-25T17:33:58.385" v="791"/>
        <pc:sldMkLst>
          <pc:docMk/>
          <pc:sldMk cId="4014670572" sldId="340"/>
        </pc:sldMkLst>
        <pc:spChg chg="mod">
          <ac:chgData name="EZZINE, Hind" userId="S::ezzineh@who.int::edcab00f-6318-46e5-a4a9-188b01ee222f" providerId="AD" clId="Web-{EAD862CE-B150-967D-C8F8-B1ABC679BC47}" dt="2023-05-25T17:33:29.572" v="785" actId="20577"/>
          <ac:spMkLst>
            <pc:docMk/>
            <pc:sldMk cId="4014670572" sldId="340"/>
            <ac:spMk id="300" creationId="{00000000-0000-0000-0000-000000000000}"/>
          </ac:spMkLst>
        </pc:spChg>
      </pc:sldChg>
      <pc:sldChg chg="del">
        <pc:chgData name="EZZINE, Hind" userId="S::ezzineh@who.int::edcab00f-6318-46e5-a4a9-188b01ee222f" providerId="AD" clId="Web-{EAD862CE-B150-967D-C8F8-B1ABC679BC47}" dt="2023-05-25T16:08:40.589" v="20"/>
        <pc:sldMkLst>
          <pc:docMk/>
          <pc:sldMk cId="356462706" sldId="341"/>
        </pc:sldMkLst>
      </pc:sldChg>
      <pc:sldChg chg="modSp add">
        <pc:chgData name="EZZINE, Hind" userId="S::ezzineh@who.int::edcab00f-6318-46e5-a4a9-188b01ee222f" providerId="AD" clId="Web-{EAD862CE-B150-967D-C8F8-B1ABC679BC47}" dt="2023-05-25T16:07:35.806" v="17" actId="20577"/>
        <pc:sldMkLst>
          <pc:docMk/>
          <pc:sldMk cId="2596637440" sldId="342"/>
        </pc:sldMkLst>
        <pc:spChg chg="mod">
          <ac:chgData name="EZZINE, Hind" userId="S::ezzineh@who.int::edcab00f-6318-46e5-a4a9-188b01ee222f" providerId="AD" clId="Web-{EAD862CE-B150-967D-C8F8-B1ABC679BC47}" dt="2023-05-25T16:07:35.806" v="17" actId="20577"/>
          <ac:spMkLst>
            <pc:docMk/>
            <pc:sldMk cId="2596637440" sldId="342"/>
            <ac:spMk id="2" creationId="{0507459D-3763-6188-E655-39EE33341A9B}"/>
          </ac:spMkLst>
        </pc:spChg>
        <pc:spChg chg="mod">
          <ac:chgData name="EZZINE, Hind" userId="S::ezzineh@who.int::edcab00f-6318-46e5-a4a9-188b01ee222f" providerId="AD" clId="Web-{EAD862CE-B150-967D-C8F8-B1ABC679BC47}" dt="2023-05-25T16:07:25.821" v="12" actId="20577"/>
          <ac:spMkLst>
            <pc:docMk/>
            <pc:sldMk cId="2596637440" sldId="342"/>
            <ac:spMk id="357" creationId="{00000000-0000-0000-0000-000000000000}"/>
          </ac:spMkLst>
        </pc:spChg>
        <pc:spChg chg="mod">
          <ac:chgData name="EZZINE, Hind" userId="S::ezzineh@who.int::edcab00f-6318-46e5-a4a9-188b01ee222f" providerId="AD" clId="Web-{EAD862CE-B150-967D-C8F8-B1ABC679BC47}" dt="2023-05-25T16:06:40.305" v="1" actId="1076"/>
          <ac:spMkLst>
            <pc:docMk/>
            <pc:sldMk cId="2596637440" sldId="342"/>
            <ac:spMk id="358" creationId="{00000000-0000-0000-0000-000000000000}"/>
          </ac:spMkLst>
        </pc:spChg>
      </pc:sldChg>
      <pc:sldChg chg="add">
        <pc:chgData name="EZZINE, Hind" userId="S::ezzineh@who.int::edcab00f-6318-46e5-a4a9-188b01ee222f" providerId="AD" clId="Web-{EAD862CE-B150-967D-C8F8-B1ABC679BC47}" dt="2023-05-25T16:08:37.964" v="19"/>
        <pc:sldMkLst>
          <pc:docMk/>
          <pc:sldMk cId="16854550" sldId="343"/>
        </pc:sldMkLst>
      </pc:sldChg>
      <pc:sldChg chg="add">
        <pc:chgData name="EZZINE, Hind" userId="S::ezzineh@who.int::edcab00f-6318-46e5-a4a9-188b01ee222f" providerId="AD" clId="Web-{EAD862CE-B150-967D-C8F8-B1ABC679BC47}" dt="2023-05-25T16:14:06.534" v="21"/>
        <pc:sldMkLst>
          <pc:docMk/>
          <pc:sldMk cId="4074743197" sldId="344"/>
        </pc:sldMkLst>
      </pc:sldChg>
      <pc:sldChg chg="addSp delSp modSp add">
        <pc:chgData name="EZZINE, Hind" userId="S::ezzineh@who.int::edcab00f-6318-46e5-a4a9-188b01ee222f" providerId="AD" clId="Web-{EAD862CE-B150-967D-C8F8-B1ABC679BC47}" dt="2023-05-25T16:16:35.522" v="64" actId="1076"/>
        <pc:sldMkLst>
          <pc:docMk/>
          <pc:sldMk cId="1691403030" sldId="345"/>
        </pc:sldMkLst>
        <pc:spChg chg="add mod">
          <ac:chgData name="EZZINE, Hind" userId="S::ezzineh@who.int::edcab00f-6318-46e5-a4a9-188b01ee222f" providerId="AD" clId="Web-{EAD862CE-B150-967D-C8F8-B1ABC679BC47}" dt="2023-05-25T16:16:05.693" v="41" actId="1076"/>
          <ac:spMkLst>
            <pc:docMk/>
            <pc:sldMk cId="1691403030" sldId="345"/>
            <ac:spMk id="2" creationId="{A50FEB71-FF98-9C1A-93DB-27BF9F2E23E7}"/>
          </ac:spMkLst>
        </pc:spChg>
        <pc:spChg chg="add del mod">
          <ac:chgData name="EZZINE, Hind" userId="S::ezzineh@who.int::edcab00f-6318-46e5-a4a9-188b01ee222f" providerId="AD" clId="Web-{EAD862CE-B150-967D-C8F8-B1ABC679BC47}" dt="2023-05-25T16:15:30.786" v="31"/>
          <ac:spMkLst>
            <pc:docMk/>
            <pc:sldMk cId="1691403030" sldId="345"/>
            <ac:spMk id="4" creationId="{B85F37E2-B8D5-86A5-A391-700BB4CD8E13}"/>
          </ac:spMkLst>
        </pc:spChg>
        <pc:spChg chg="mod">
          <ac:chgData name="EZZINE, Hind" userId="S::ezzineh@who.int::edcab00f-6318-46e5-a4a9-188b01ee222f" providerId="AD" clId="Web-{EAD862CE-B150-967D-C8F8-B1ABC679BC47}" dt="2023-05-25T16:16:35.522" v="64" actId="1076"/>
          <ac:spMkLst>
            <pc:docMk/>
            <pc:sldMk cId="1691403030" sldId="345"/>
            <ac:spMk id="369" creationId="{00000000-0000-0000-0000-000000000000}"/>
          </ac:spMkLst>
        </pc:spChg>
        <pc:spChg chg="del mod">
          <ac:chgData name="EZZINE, Hind" userId="S::ezzineh@who.int::edcab00f-6318-46e5-a4a9-188b01ee222f" providerId="AD" clId="Web-{EAD862CE-B150-967D-C8F8-B1ABC679BC47}" dt="2023-05-25T16:15:27.989" v="30"/>
          <ac:spMkLst>
            <pc:docMk/>
            <pc:sldMk cId="1691403030" sldId="345"/>
            <ac:spMk id="370" creationId="{00000000-0000-0000-0000-000000000000}"/>
          </ac:spMkLst>
        </pc:spChg>
      </pc:sldChg>
      <pc:sldChg chg="modSp add">
        <pc:chgData name="EZZINE, Hind" userId="S::ezzineh@who.int::edcab00f-6318-46e5-a4a9-188b01ee222f" providerId="AD" clId="Web-{EAD862CE-B150-967D-C8F8-B1ABC679BC47}" dt="2023-05-25T16:19:00.416" v="105" actId="1076"/>
        <pc:sldMkLst>
          <pc:docMk/>
          <pc:sldMk cId="1657047185" sldId="346"/>
        </pc:sldMkLst>
        <pc:spChg chg="mod">
          <ac:chgData name="EZZINE, Hind" userId="S::ezzineh@who.int::edcab00f-6318-46e5-a4a9-188b01ee222f" providerId="AD" clId="Web-{EAD862CE-B150-967D-C8F8-B1ABC679BC47}" dt="2023-05-25T16:19:00.416" v="105" actId="1076"/>
          <ac:spMkLst>
            <pc:docMk/>
            <pc:sldMk cId="1657047185" sldId="346"/>
            <ac:spMk id="383" creationId="{00000000-0000-0000-0000-000000000000}"/>
          </ac:spMkLst>
        </pc:spChg>
      </pc:sldChg>
      <pc:sldChg chg="modSp add">
        <pc:chgData name="EZZINE, Hind" userId="S::ezzineh@who.int::edcab00f-6318-46e5-a4a9-188b01ee222f" providerId="AD" clId="Web-{EAD862CE-B150-967D-C8F8-B1ABC679BC47}" dt="2023-05-25T16:18:19.462" v="95" actId="14100"/>
        <pc:sldMkLst>
          <pc:docMk/>
          <pc:sldMk cId="2316939284" sldId="347"/>
        </pc:sldMkLst>
        <pc:spChg chg="mod">
          <ac:chgData name="EZZINE, Hind" userId="S::ezzineh@who.int::edcab00f-6318-46e5-a4a9-188b01ee222f" providerId="AD" clId="Web-{EAD862CE-B150-967D-C8F8-B1ABC679BC47}" dt="2023-05-25T16:18:00.321" v="85"/>
          <ac:spMkLst>
            <pc:docMk/>
            <pc:sldMk cId="2316939284" sldId="347"/>
            <ac:spMk id="374" creationId="{00000000-0000-0000-0000-000000000000}"/>
          </ac:spMkLst>
        </pc:spChg>
        <pc:spChg chg="mod">
          <ac:chgData name="EZZINE, Hind" userId="S::ezzineh@who.int::edcab00f-6318-46e5-a4a9-188b01ee222f" providerId="AD" clId="Web-{EAD862CE-B150-967D-C8F8-B1ABC679BC47}" dt="2023-05-25T16:18:19.462" v="95" actId="14100"/>
          <ac:spMkLst>
            <pc:docMk/>
            <pc:sldMk cId="2316939284" sldId="347"/>
            <ac:spMk id="375" creationId="{00000000-0000-0000-0000-000000000000}"/>
          </ac:spMkLst>
        </pc:spChg>
      </pc:sldChg>
      <pc:sldChg chg="addSp delSp modSp add">
        <pc:chgData name="EZZINE, Hind" userId="S::ezzineh@who.int::edcab00f-6318-46e5-a4a9-188b01ee222f" providerId="AD" clId="Web-{EAD862CE-B150-967D-C8F8-B1ABC679BC47}" dt="2023-05-25T16:33:49.984" v="223" actId="1076"/>
        <pc:sldMkLst>
          <pc:docMk/>
          <pc:sldMk cId="3206217122" sldId="348"/>
        </pc:sldMkLst>
        <pc:spChg chg="add mod">
          <ac:chgData name="EZZINE, Hind" userId="S::ezzineh@who.int::edcab00f-6318-46e5-a4a9-188b01ee222f" providerId="AD" clId="Web-{EAD862CE-B150-967D-C8F8-B1ABC679BC47}" dt="2023-05-25T16:32:51.717" v="208"/>
          <ac:spMkLst>
            <pc:docMk/>
            <pc:sldMk cId="3206217122" sldId="348"/>
            <ac:spMk id="2" creationId="{BA39E858-2D0F-4826-D940-BF6364A03457}"/>
          </ac:spMkLst>
        </pc:spChg>
        <pc:spChg chg="add del mod">
          <ac:chgData name="EZZINE, Hind" userId="S::ezzineh@who.int::edcab00f-6318-46e5-a4a9-188b01ee222f" providerId="AD" clId="Web-{EAD862CE-B150-967D-C8F8-B1ABC679BC47}" dt="2023-05-25T16:32:16.107" v="200"/>
          <ac:spMkLst>
            <pc:docMk/>
            <pc:sldMk cId="3206217122" sldId="348"/>
            <ac:spMk id="4" creationId="{5544D72F-C145-A452-378E-3FABC82A7612}"/>
          </ac:spMkLst>
        </pc:spChg>
        <pc:spChg chg="del mod">
          <ac:chgData name="EZZINE, Hind" userId="S::ezzineh@who.int::edcab00f-6318-46e5-a4a9-188b01ee222f" providerId="AD" clId="Web-{EAD862CE-B150-967D-C8F8-B1ABC679BC47}" dt="2023-05-25T16:32:10.263" v="199"/>
          <ac:spMkLst>
            <pc:docMk/>
            <pc:sldMk cId="3206217122" sldId="348"/>
            <ac:spMk id="400" creationId="{00000000-0000-0000-0000-000000000000}"/>
          </ac:spMkLst>
        </pc:spChg>
        <pc:spChg chg="mod">
          <ac:chgData name="EZZINE, Hind" userId="S::ezzineh@who.int::edcab00f-6318-46e5-a4a9-188b01ee222f" providerId="AD" clId="Web-{EAD862CE-B150-967D-C8F8-B1ABC679BC47}" dt="2023-05-25T16:33:49.984" v="223" actId="1076"/>
          <ac:spMkLst>
            <pc:docMk/>
            <pc:sldMk cId="3206217122" sldId="348"/>
            <ac:spMk id="401" creationId="{00000000-0000-0000-0000-000000000000}"/>
          </ac:spMkLst>
        </pc:spChg>
        <pc:picChg chg="del mod">
          <ac:chgData name="EZZINE, Hind" userId="S::ezzineh@who.int::edcab00f-6318-46e5-a4a9-188b01ee222f" providerId="AD" clId="Web-{EAD862CE-B150-967D-C8F8-B1ABC679BC47}" dt="2023-05-25T16:30:22.260" v="183"/>
          <ac:picMkLst>
            <pc:docMk/>
            <pc:sldMk cId="3206217122" sldId="348"/>
            <ac:picMk id="398" creationId="{00000000-0000-0000-0000-000000000000}"/>
          </ac:picMkLst>
        </pc:picChg>
      </pc:sldChg>
      <pc:sldChg chg="addSp delSp modSp add">
        <pc:chgData name="EZZINE, Hind" userId="S::ezzineh@who.int::edcab00f-6318-46e5-a4a9-188b01ee222f" providerId="AD" clId="Web-{EAD862CE-B150-967D-C8F8-B1ABC679BC47}" dt="2023-05-25T16:29:38.025" v="178"/>
        <pc:sldMkLst>
          <pc:docMk/>
          <pc:sldMk cId="2342726485" sldId="349"/>
        </pc:sldMkLst>
        <pc:spChg chg="add del mod">
          <ac:chgData name="EZZINE, Hind" userId="S::ezzineh@who.int::edcab00f-6318-46e5-a4a9-188b01ee222f" providerId="AD" clId="Web-{EAD862CE-B150-967D-C8F8-B1ABC679BC47}" dt="2023-05-25T16:29:03.040" v="169"/>
          <ac:spMkLst>
            <pc:docMk/>
            <pc:sldMk cId="2342726485" sldId="349"/>
            <ac:spMk id="3" creationId="{4FA4EBB2-95CB-C3FB-E148-C3D8B271B7F8}"/>
          </ac:spMkLst>
        </pc:spChg>
        <pc:spChg chg="add mod">
          <ac:chgData name="EZZINE, Hind" userId="S::ezzineh@who.int::edcab00f-6318-46e5-a4a9-188b01ee222f" providerId="AD" clId="Web-{EAD862CE-B150-967D-C8F8-B1ABC679BC47}" dt="2023-05-25T16:29:38.025" v="178"/>
          <ac:spMkLst>
            <pc:docMk/>
            <pc:sldMk cId="2342726485" sldId="349"/>
            <ac:spMk id="4" creationId="{7A184815-A651-7BB4-A820-272AA2667F7F}"/>
          </ac:spMkLst>
        </pc:spChg>
        <pc:spChg chg="del">
          <ac:chgData name="EZZINE, Hind" userId="S::ezzineh@who.int::edcab00f-6318-46e5-a4a9-188b01ee222f" providerId="AD" clId="Web-{EAD862CE-B150-967D-C8F8-B1ABC679BC47}" dt="2023-05-25T16:29:00.399" v="168"/>
          <ac:spMkLst>
            <pc:docMk/>
            <pc:sldMk cId="2342726485" sldId="349"/>
            <ac:spMk id="395" creationId="{00000000-0000-0000-0000-000000000000}"/>
          </ac:spMkLst>
        </pc:spChg>
        <pc:spChg chg="mod">
          <ac:chgData name="EZZINE, Hind" userId="S::ezzineh@who.int::edcab00f-6318-46e5-a4a9-188b01ee222f" providerId="AD" clId="Web-{EAD862CE-B150-967D-C8F8-B1ABC679BC47}" dt="2023-05-25T16:27:46.772" v="160" actId="20577"/>
          <ac:spMkLst>
            <pc:docMk/>
            <pc:sldMk cId="2342726485" sldId="349"/>
            <ac:spMk id="396" creationId="{00000000-0000-0000-0000-000000000000}"/>
          </ac:spMkLst>
        </pc:spChg>
      </pc:sldChg>
      <pc:sldChg chg="modSp add">
        <pc:chgData name="EZZINE, Hind" userId="S::ezzineh@who.int::edcab00f-6318-46e5-a4a9-188b01ee222f" providerId="AD" clId="Web-{EAD862CE-B150-967D-C8F8-B1ABC679BC47}" dt="2023-05-25T16:26:45.505" v="144" actId="1076"/>
        <pc:sldMkLst>
          <pc:docMk/>
          <pc:sldMk cId="2371920007" sldId="350"/>
        </pc:sldMkLst>
        <pc:spChg chg="mod">
          <ac:chgData name="EZZINE, Hind" userId="S::ezzineh@who.int::edcab00f-6318-46e5-a4a9-188b01ee222f" providerId="AD" clId="Web-{EAD862CE-B150-967D-C8F8-B1ABC679BC47}" dt="2023-05-25T16:26:45.505" v="144" actId="1076"/>
          <ac:spMkLst>
            <pc:docMk/>
            <pc:sldMk cId="2371920007" sldId="350"/>
            <ac:spMk id="386" creationId="{00000000-0000-0000-0000-000000000000}"/>
          </ac:spMkLst>
        </pc:spChg>
        <pc:spChg chg="mod">
          <ac:chgData name="EZZINE, Hind" userId="S::ezzineh@who.int::edcab00f-6318-46e5-a4a9-188b01ee222f" providerId="AD" clId="Web-{EAD862CE-B150-967D-C8F8-B1ABC679BC47}" dt="2023-05-25T16:25:41.941" v="125" actId="1076"/>
          <ac:spMkLst>
            <pc:docMk/>
            <pc:sldMk cId="2371920007" sldId="350"/>
            <ac:spMk id="388" creationId="{00000000-0000-0000-0000-000000000000}"/>
          </ac:spMkLst>
        </pc:spChg>
      </pc:sldChg>
      <pc:sldChg chg="modSp add">
        <pc:chgData name="EZZINE, Hind" userId="S::ezzineh@who.int::edcab00f-6318-46e5-a4a9-188b01ee222f" providerId="AD" clId="Web-{EAD862CE-B150-967D-C8F8-B1ABC679BC47}" dt="2023-05-25T16:41:08.260" v="288" actId="20577"/>
        <pc:sldMkLst>
          <pc:docMk/>
          <pc:sldMk cId="3138409445" sldId="351"/>
        </pc:sldMkLst>
        <pc:spChg chg="mod">
          <ac:chgData name="EZZINE, Hind" userId="S::ezzineh@who.int::edcab00f-6318-46e5-a4a9-188b01ee222f" providerId="AD" clId="Web-{EAD862CE-B150-967D-C8F8-B1ABC679BC47}" dt="2023-05-25T16:41:08.260" v="288" actId="20577"/>
          <ac:spMkLst>
            <pc:docMk/>
            <pc:sldMk cId="3138409445" sldId="351"/>
            <ac:spMk id="409" creationId="{00000000-0000-0000-0000-000000000000}"/>
          </ac:spMkLst>
        </pc:spChg>
      </pc:sldChg>
      <pc:sldChg chg="add del">
        <pc:chgData name="EZZINE, Hind" userId="S::ezzineh@who.int::edcab00f-6318-46e5-a4a9-188b01ee222f" providerId="AD" clId="Web-{EAD862CE-B150-967D-C8F8-B1ABC679BC47}" dt="2023-05-25T16:30:05.682" v="181"/>
        <pc:sldMkLst>
          <pc:docMk/>
          <pc:sldMk cId="3477106623" sldId="351"/>
        </pc:sldMkLst>
      </pc:sldChg>
      <pc:sldChg chg="modSp add del">
        <pc:chgData name="EZZINE, Hind" userId="S::ezzineh@who.int::edcab00f-6318-46e5-a4a9-188b01ee222f" providerId="AD" clId="Web-{EAD862CE-B150-967D-C8F8-B1ABC679BC47}" dt="2023-05-25T16:31:45.512" v="195"/>
        <pc:sldMkLst>
          <pc:docMk/>
          <pc:sldMk cId="3741849427" sldId="351"/>
        </pc:sldMkLst>
        <pc:picChg chg="mod">
          <ac:chgData name="EZZINE, Hind" userId="S::ezzineh@who.int::edcab00f-6318-46e5-a4a9-188b01ee222f" providerId="AD" clId="Web-{EAD862CE-B150-967D-C8F8-B1ABC679BC47}" dt="2023-05-25T16:31:43.028" v="194" actId="1076"/>
          <ac:picMkLst>
            <pc:docMk/>
            <pc:sldMk cId="3741849427" sldId="351"/>
            <ac:picMk id="398" creationId="{00000000-0000-0000-0000-000000000000}"/>
          </ac:picMkLst>
        </pc:picChg>
      </pc:sldChg>
      <pc:sldChg chg="add del">
        <pc:chgData name="EZZINE, Hind" userId="S::ezzineh@who.int::edcab00f-6318-46e5-a4a9-188b01ee222f" providerId="AD" clId="Web-{EAD862CE-B150-967D-C8F8-B1ABC679BC47}" dt="2023-05-25T16:31:32.309" v="192"/>
        <pc:sldMkLst>
          <pc:docMk/>
          <pc:sldMk cId="209409528" sldId="352"/>
        </pc:sldMkLst>
      </pc:sldChg>
      <pc:sldChg chg="modSp add">
        <pc:chgData name="EZZINE, Hind" userId="S::ezzineh@who.int::edcab00f-6318-46e5-a4a9-188b01ee222f" providerId="AD" clId="Web-{EAD862CE-B150-967D-C8F8-B1ABC679BC47}" dt="2023-05-25T16:36:46.285" v="263" actId="1076"/>
        <pc:sldMkLst>
          <pc:docMk/>
          <pc:sldMk cId="3764042284" sldId="352"/>
        </pc:sldMkLst>
        <pc:spChg chg="mod">
          <ac:chgData name="EZZINE, Hind" userId="S::ezzineh@who.int::edcab00f-6318-46e5-a4a9-188b01ee222f" providerId="AD" clId="Web-{EAD862CE-B150-967D-C8F8-B1ABC679BC47}" dt="2023-05-25T16:36:40.972" v="262" actId="20577"/>
          <ac:spMkLst>
            <pc:docMk/>
            <pc:sldMk cId="3764042284" sldId="352"/>
            <ac:spMk id="405" creationId="{00000000-0000-0000-0000-000000000000}"/>
          </ac:spMkLst>
        </pc:spChg>
        <pc:spChg chg="mod">
          <ac:chgData name="EZZINE, Hind" userId="S::ezzineh@who.int::edcab00f-6318-46e5-a4a9-188b01ee222f" providerId="AD" clId="Web-{EAD862CE-B150-967D-C8F8-B1ABC679BC47}" dt="2023-05-25T16:36:46.285" v="263" actId="1076"/>
          <ac:spMkLst>
            <pc:docMk/>
            <pc:sldMk cId="3764042284" sldId="352"/>
            <ac:spMk id="406" creationId="{00000000-0000-0000-0000-000000000000}"/>
          </ac:spMkLst>
        </pc:spChg>
      </pc:sldChg>
      <pc:sldChg chg="addSp delSp modSp add">
        <pc:chgData name="EZZINE, Hind" userId="S::ezzineh@who.int::edcab00f-6318-46e5-a4a9-188b01ee222f" providerId="AD" clId="Web-{EAD862CE-B150-967D-C8F8-B1ABC679BC47}" dt="2023-05-25T16:58:57.067" v="510" actId="20577"/>
        <pc:sldMkLst>
          <pc:docMk/>
          <pc:sldMk cId="1429402917" sldId="353"/>
        </pc:sldMkLst>
        <pc:spChg chg="mod">
          <ac:chgData name="EZZINE, Hind" userId="S::ezzineh@who.int::edcab00f-6318-46e5-a4a9-188b01ee222f" providerId="AD" clId="Web-{EAD862CE-B150-967D-C8F8-B1ABC679BC47}" dt="2023-05-25T16:58:57.067" v="510" actId="20577"/>
          <ac:spMkLst>
            <pc:docMk/>
            <pc:sldMk cId="1429402917" sldId="353"/>
            <ac:spMk id="3" creationId="{E2CD734D-6699-D837-EBFA-826070B2594F}"/>
          </ac:spMkLst>
        </pc:spChg>
        <pc:spChg chg="add del mod">
          <ac:chgData name="EZZINE, Hind" userId="S::ezzineh@who.int::edcab00f-6318-46e5-a4a9-188b01ee222f" providerId="AD" clId="Web-{EAD862CE-B150-967D-C8F8-B1ABC679BC47}" dt="2023-05-25T16:55:02.295" v="470" actId="14100"/>
          <ac:spMkLst>
            <pc:docMk/>
            <pc:sldMk cId="1429402917" sldId="353"/>
            <ac:spMk id="4" creationId="{868EBA9D-C382-2EDC-4244-9C8370547A2A}"/>
          </ac:spMkLst>
        </pc:spChg>
        <pc:spChg chg="add del mod">
          <ac:chgData name="EZZINE, Hind" userId="S::ezzineh@who.int::edcab00f-6318-46e5-a4a9-188b01ee222f" providerId="AD" clId="Web-{EAD862CE-B150-967D-C8F8-B1ABC679BC47}" dt="2023-05-25T16:54:23.435" v="468"/>
          <ac:spMkLst>
            <pc:docMk/>
            <pc:sldMk cId="1429402917" sldId="353"/>
            <ac:spMk id="6" creationId="{2237138A-33D7-6C57-F5AC-A7CD08C2ECEA}"/>
          </ac:spMkLst>
        </pc:spChg>
        <pc:spChg chg="del mod">
          <ac:chgData name="EZZINE, Hind" userId="S::ezzineh@who.int::edcab00f-6318-46e5-a4a9-188b01ee222f" providerId="AD" clId="Web-{EAD862CE-B150-967D-C8F8-B1ABC679BC47}" dt="2023-05-25T16:53:13.512" v="454"/>
          <ac:spMkLst>
            <pc:docMk/>
            <pc:sldMk cId="1429402917" sldId="353"/>
            <ac:spMk id="431" creationId="{00000000-0000-0000-0000-000000000000}"/>
          </ac:spMkLst>
        </pc:spChg>
        <pc:picChg chg="mod">
          <ac:chgData name="EZZINE, Hind" userId="S::ezzineh@who.int::edcab00f-6318-46e5-a4a9-188b01ee222f" providerId="AD" clId="Web-{EAD862CE-B150-967D-C8F8-B1ABC679BC47}" dt="2023-05-25T16:57:14.861" v="492" actId="1076"/>
          <ac:picMkLst>
            <pc:docMk/>
            <pc:sldMk cId="1429402917" sldId="353"/>
            <ac:picMk id="428" creationId="{00000000-0000-0000-0000-000000000000}"/>
          </ac:picMkLst>
        </pc:picChg>
        <pc:picChg chg="mod">
          <ac:chgData name="EZZINE, Hind" userId="S::ezzineh@who.int::edcab00f-6318-46e5-a4a9-188b01ee222f" providerId="AD" clId="Web-{EAD862CE-B150-967D-C8F8-B1ABC679BC47}" dt="2023-05-25T16:57:14.892" v="493" actId="1076"/>
          <ac:picMkLst>
            <pc:docMk/>
            <pc:sldMk cId="1429402917" sldId="353"/>
            <ac:picMk id="429" creationId="{00000000-0000-0000-0000-000000000000}"/>
          </ac:picMkLst>
        </pc:picChg>
        <pc:picChg chg="mod">
          <ac:chgData name="EZZINE, Hind" userId="S::ezzineh@who.int::edcab00f-6318-46e5-a4a9-188b01ee222f" providerId="AD" clId="Web-{EAD862CE-B150-967D-C8F8-B1ABC679BC47}" dt="2023-05-25T16:57:21.049" v="494" actId="1076"/>
          <ac:picMkLst>
            <pc:docMk/>
            <pc:sldMk cId="1429402917" sldId="353"/>
            <ac:picMk id="430" creationId="{00000000-0000-0000-0000-000000000000}"/>
          </ac:picMkLst>
        </pc:picChg>
      </pc:sldChg>
      <pc:sldChg chg="addSp delSp modSp add">
        <pc:chgData name="EZZINE, Hind" userId="S::ezzineh@who.int::edcab00f-6318-46e5-a4a9-188b01ee222f" providerId="AD" clId="Web-{EAD862CE-B150-967D-C8F8-B1ABC679BC47}" dt="2023-05-25T16:53:05.746" v="452"/>
        <pc:sldMkLst>
          <pc:docMk/>
          <pc:sldMk cId="552668864" sldId="354"/>
        </pc:sldMkLst>
        <pc:spChg chg="add mod">
          <ac:chgData name="EZZINE, Hind" userId="S::ezzineh@who.int::edcab00f-6318-46e5-a4a9-188b01ee222f" providerId="AD" clId="Web-{EAD862CE-B150-967D-C8F8-B1ABC679BC47}" dt="2023-05-25T16:53:05.746" v="452"/>
          <ac:spMkLst>
            <pc:docMk/>
            <pc:sldMk cId="552668864" sldId="354"/>
            <ac:spMk id="3" creationId="{31F11386-EB79-62CF-1FF0-78E7A602838D}"/>
          </ac:spMkLst>
        </pc:spChg>
        <pc:spChg chg="mod">
          <ac:chgData name="EZZINE, Hind" userId="S::ezzineh@who.int::edcab00f-6318-46e5-a4a9-188b01ee222f" providerId="AD" clId="Web-{EAD862CE-B150-967D-C8F8-B1ABC679BC47}" dt="2023-05-25T16:52:21.292" v="441" actId="14100"/>
          <ac:spMkLst>
            <pc:docMk/>
            <pc:sldMk cId="552668864" sldId="354"/>
            <ac:spMk id="420" creationId="{00000000-0000-0000-0000-000000000000}"/>
          </ac:spMkLst>
        </pc:spChg>
        <pc:spChg chg="del mod">
          <ac:chgData name="EZZINE, Hind" userId="S::ezzineh@who.int::edcab00f-6318-46e5-a4a9-188b01ee222f" providerId="AD" clId="Web-{EAD862CE-B150-967D-C8F8-B1ABC679BC47}" dt="2023-05-25T16:53:04.761" v="451"/>
          <ac:spMkLst>
            <pc:docMk/>
            <pc:sldMk cId="552668864" sldId="354"/>
            <ac:spMk id="424" creationId="{00000000-0000-0000-0000-000000000000}"/>
          </ac:spMkLst>
        </pc:spChg>
        <pc:picChg chg="mod">
          <ac:chgData name="EZZINE, Hind" userId="S::ezzineh@who.int::edcab00f-6318-46e5-a4a9-188b01ee222f" providerId="AD" clId="Web-{EAD862CE-B150-967D-C8F8-B1ABC679BC47}" dt="2023-05-25T16:52:35.276" v="447" actId="14100"/>
          <ac:picMkLst>
            <pc:docMk/>
            <pc:sldMk cId="552668864" sldId="354"/>
            <ac:picMk id="421" creationId="{00000000-0000-0000-0000-000000000000}"/>
          </ac:picMkLst>
        </pc:picChg>
        <pc:picChg chg="mod">
          <ac:chgData name="EZZINE, Hind" userId="S::ezzineh@who.int::edcab00f-6318-46e5-a4a9-188b01ee222f" providerId="AD" clId="Web-{EAD862CE-B150-967D-C8F8-B1ABC679BC47}" dt="2023-05-25T16:52:35.276" v="446" actId="14100"/>
          <ac:picMkLst>
            <pc:docMk/>
            <pc:sldMk cId="552668864" sldId="354"/>
            <ac:picMk id="422" creationId="{00000000-0000-0000-0000-000000000000}"/>
          </ac:picMkLst>
        </pc:picChg>
        <pc:picChg chg="mod">
          <ac:chgData name="EZZINE, Hind" userId="S::ezzineh@who.int::edcab00f-6318-46e5-a4a9-188b01ee222f" providerId="AD" clId="Web-{EAD862CE-B150-967D-C8F8-B1ABC679BC47}" dt="2023-05-25T16:52:35.276" v="445" actId="14100"/>
          <ac:picMkLst>
            <pc:docMk/>
            <pc:sldMk cId="552668864" sldId="354"/>
            <ac:picMk id="423" creationId="{00000000-0000-0000-0000-000000000000}"/>
          </ac:picMkLst>
        </pc:picChg>
      </pc:sldChg>
      <pc:sldChg chg="modSp add">
        <pc:chgData name="EZZINE, Hind" userId="S::ezzineh@who.int::edcab00f-6318-46e5-a4a9-188b01ee222f" providerId="AD" clId="Web-{EAD862CE-B150-967D-C8F8-B1ABC679BC47}" dt="2023-05-25T16:52:57.121" v="450" actId="1076"/>
        <pc:sldMkLst>
          <pc:docMk/>
          <pc:sldMk cId="2160349539" sldId="355"/>
        </pc:sldMkLst>
        <pc:spChg chg="mod">
          <ac:chgData name="EZZINE, Hind" userId="S::ezzineh@who.int::edcab00f-6318-46e5-a4a9-188b01ee222f" providerId="AD" clId="Web-{EAD862CE-B150-967D-C8F8-B1ABC679BC47}" dt="2023-05-25T16:52:57.121" v="450" actId="1076"/>
          <ac:spMkLst>
            <pc:docMk/>
            <pc:sldMk cId="2160349539" sldId="355"/>
            <ac:spMk id="412" creationId="{00000000-0000-0000-0000-000000000000}"/>
          </ac:spMkLst>
        </pc:spChg>
        <pc:spChg chg="mod">
          <ac:chgData name="EZZINE, Hind" userId="S::ezzineh@who.int::edcab00f-6318-46e5-a4a9-188b01ee222f" providerId="AD" clId="Web-{EAD862CE-B150-967D-C8F8-B1ABC679BC47}" dt="2023-05-25T16:47:35.191" v="375" actId="1076"/>
          <ac:spMkLst>
            <pc:docMk/>
            <pc:sldMk cId="2160349539" sldId="355"/>
            <ac:spMk id="413" creationId="{00000000-0000-0000-0000-000000000000}"/>
          </ac:spMkLst>
        </pc:spChg>
        <pc:spChg chg="mod">
          <ac:chgData name="EZZINE, Hind" userId="S::ezzineh@who.int::edcab00f-6318-46e5-a4a9-188b01ee222f" providerId="AD" clId="Web-{EAD862CE-B150-967D-C8F8-B1ABC679BC47}" dt="2023-05-25T16:47:06.909" v="368" actId="1076"/>
          <ac:spMkLst>
            <pc:docMk/>
            <pc:sldMk cId="2160349539" sldId="355"/>
            <ac:spMk id="417" creationId="{00000000-0000-0000-0000-000000000000}"/>
          </ac:spMkLst>
        </pc:spChg>
        <pc:picChg chg="mod">
          <ac:chgData name="EZZINE, Hind" userId="S::ezzineh@who.int::edcab00f-6318-46e5-a4a9-188b01ee222f" providerId="AD" clId="Web-{EAD862CE-B150-967D-C8F8-B1ABC679BC47}" dt="2023-05-25T16:46:26.174" v="349" actId="1076"/>
          <ac:picMkLst>
            <pc:docMk/>
            <pc:sldMk cId="2160349539" sldId="355"/>
            <ac:picMk id="414" creationId="{00000000-0000-0000-0000-000000000000}"/>
          </ac:picMkLst>
        </pc:picChg>
        <pc:picChg chg="mod">
          <ac:chgData name="EZZINE, Hind" userId="S::ezzineh@who.int::edcab00f-6318-46e5-a4a9-188b01ee222f" providerId="AD" clId="Web-{EAD862CE-B150-967D-C8F8-B1ABC679BC47}" dt="2023-05-25T16:46:18.861" v="346" actId="1076"/>
          <ac:picMkLst>
            <pc:docMk/>
            <pc:sldMk cId="2160349539" sldId="355"/>
            <ac:picMk id="415" creationId="{00000000-0000-0000-0000-000000000000}"/>
          </ac:picMkLst>
        </pc:picChg>
        <pc:picChg chg="mod">
          <ac:chgData name="EZZINE, Hind" userId="S::ezzineh@who.int::edcab00f-6318-46e5-a4a9-188b01ee222f" providerId="AD" clId="Web-{EAD862CE-B150-967D-C8F8-B1ABC679BC47}" dt="2023-05-25T16:46:16.002" v="345" actId="1076"/>
          <ac:picMkLst>
            <pc:docMk/>
            <pc:sldMk cId="2160349539" sldId="355"/>
            <ac:picMk id="416" creationId="{00000000-0000-0000-0000-000000000000}"/>
          </ac:picMkLst>
        </pc:picChg>
      </pc:sldChg>
      <pc:sldChg chg="modSp add">
        <pc:chgData name="EZZINE, Hind" userId="S::ezzineh@who.int::edcab00f-6318-46e5-a4a9-188b01ee222f" providerId="AD" clId="Web-{EAD862CE-B150-967D-C8F8-B1ABC679BC47}" dt="2023-05-25T17:31:00.772" v="778" actId="20577"/>
        <pc:sldMkLst>
          <pc:docMk/>
          <pc:sldMk cId="3907148127" sldId="356"/>
        </pc:sldMkLst>
        <pc:spChg chg="mod">
          <ac:chgData name="EZZINE, Hind" userId="S::ezzineh@who.int::edcab00f-6318-46e5-a4a9-188b01ee222f" providerId="AD" clId="Web-{EAD862CE-B150-967D-C8F8-B1ABC679BC47}" dt="2023-05-25T17:31:00.772" v="778" actId="20577"/>
          <ac:spMkLst>
            <pc:docMk/>
            <pc:sldMk cId="3907148127" sldId="356"/>
            <ac:spMk id="481" creationId="{00000000-0000-0000-0000-000000000000}"/>
          </ac:spMkLst>
        </pc:spChg>
      </pc:sldChg>
      <pc:sldChg chg="modSp add del">
        <pc:chgData name="EZZINE, Hind" userId="S::ezzineh@who.int::edcab00f-6318-46e5-a4a9-188b01ee222f" providerId="AD" clId="Web-{EAD862CE-B150-967D-C8F8-B1ABC679BC47}" dt="2023-05-25T17:30:08.177" v="768" actId="20577"/>
        <pc:sldMkLst>
          <pc:docMk/>
          <pc:sldMk cId="1022815270" sldId="357"/>
        </pc:sldMkLst>
        <pc:spChg chg="mod">
          <ac:chgData name="EZZINE, Hind" userId="S::ezzineh@who.int::edcab00f-6318-46e5-a4a9-188b01ee222f" providerId="AD" clId="Web-{EAD862CE-B150-967D-C8F8-B1ABC679BC47}" dt="2023-05-25T17:30:08.177" v="768" actId="20577"/>
          <ac:spMkLst>
            <pc:docMk/>
            <pc:sldMk cId="1022815270" sldId="357"/>
            <ac:spMk id="478" creationId="{00000000-0000-0000-0000-000000000000}"/>
          </ac:spMkLst>
        </pc:spChg>
      </pc:sldChg>
      <pc:sldChg chg="addSp delSp modSp add del ord">
        <pc:chgData name="EZZINE, Hind" userId="S::ezzineh@who.int::edcab00f-6318-46e5-a4a9-188b01ee222f" providerId="AD" clId="Web-{EAD862CE-B150-967D-C8F8-B1ABC679BC47}" dt="2023-05-25T17:31:18.694" v="781" actId="20577"/>
        <pc:sldMkLst>
          <pc:docMk/>
          <pc:sldMk cId="903010480" sldId="358"/>
        </pc:sldMkLst>
        <pc:spChg chg="add mod">
          <ac:chgData name="EZZINE, Hind" userId="S::ezzineh@who.int::edcab00f-6318-46e5-a4a9-188b01ee222f" providerId="AD" clId="Web-{EAD862CE-B150-967D-C8F8-B1ABC679BC47}" dt="2023-05-25T17:28:40.378" v="753" actId="1076"/>
          <ac:spMkLst>
            <pc:docMk/>
            <pc:sldMk cId="903010480" sldId="358"/>
            <ac:spMk id="2" creationId="{4A5F1DB8-19E5-A3D6-4B5A-4ED88EB54FDE}"/>
          </ac:spMkLst>
        </pc:spChg>
        <pc:spChg chg="mod">
          <ac:chgData name="EZZINE, Hind" userId="S::ezzineh@who.int::edcab00f-6318-46e5-a4a9-188b01ee222f" providerId="AD" clId="Web-{EAD862CE-B150-967D-C8F8-B1ABC679BC47}" dt="2023-05-25T17:31:18.694" v="781" actId="20577"/>
          <ac:spMkLst>
            <pc:docMk/>
            <pc:sldMk cId="903010480" sldId="358"/>
            <ac:spMk id="468" creationId="{00000000-0000-0000-0000-000000000000}"/>
          </ac:spMkLst>
        </pc:spChg>
        <pc:spChg chg="del mod">
          <ac:chgData name="EZZINE, Hind" userId="S::ezzineh@who.int::edcab00f-6318-46e5-a4a9-188b01ee222f" providerId="AD" clId="Web-{EAD862CE-B150-967D-C8F8-B1ABC679BC47}" dt="2023-05-25T17:28:35.268" v="751"/>
          <ac:spMkLst>
            <pc:docMk/>
            <pc:sldMk cId="903010480" sldId="358"/>
            <ac:spMk id="471" creationId="{00000000-0000-0000-0000-000000000000}"/>
          </ac:spMkLst>
        </pc:spChg>
      </pc:sldChg>
      <pc:sldChg chg="modSp add del">
        <pc:chgData name="EZZINE, Hind" userId="S::ezzineh@who.int::edcab00f-6318-46e5-a4a9-188b01ee222f" providerId="AD" clId="Web-{EAD862CE-B150-967D-C8F8-B1ABC679BC47}" dt="2023-05-25T17:27:13.954" v="741" actId="20577"/>
        <pc:sldMkLst>
          <pc:docMk/>
          <pc:sldMk cId="3035319530" sldId="359"/>
        </pc:sldMkLst>
        <pc:spChg chg="mod">
          <ac:chgData name="EZZINE, Hind" userId="S::ezzineh@who.int::edcab00f-6318-46e5-a4a9-188b01ee222f" providerId="AD" clId="Web-{EAD862CE-B150-967D-C8F8-B1ABC679BC47}" dt="2023-05-25T17:27:13.954" v="741" actId="20577"/>
          <ac:spMkLst>
            <pc:docMk/>
            <pc:sldMk cId="3035319530" sldId="359"/>
            <ac:spMk id="463" creationId="{00000000-0000-0000-0000-000000000000}"/>
          </ac:spMkLst>
        </pc:spChg>
        <pc:picChg chg="mod">
          <ac:chgData name="EZZINE, Hind" userId="S::ezzineh@who.int::edcab00f-6318-46e5-a4a9-188b01ee222f" providerId="AD" clId="Web-{EAD862CE-B150-967D-C8F8-B1ABC679BC47}" dt="2023-05-25T17:26:25.234" v="729" actId="1076"/>
          <ac:picMkLst>
            <pc:docMk/>
            <pc:sldMk cId="3035319530" sldId="359"/>
            <ac:picMk id="461" creationId="{00000000-0000-0000-0000-000000000000}"/>
          </ac:picMkLst>
        </pc:picChg>
      </pc:sldChg>
      <pc:sldChg chg="modSp add del ord">
        <pc:chgData name="EZZINE, Hind" userId="S::ezzineh@who.int::edcab00f-6318-46e5-a4a9-188b01ee222f" providerId="AD" clId="Web-{EAD862CE-B150-967D-C8F8-B1ABC679BC47}" dt="2023-05-25T17:24:21.215" v="713" actId="14100"/>
        <pc:sldMkLst>
          <pc:docMk/>
          <pc:sldMk cId="283404047" sldId="360"/>
        </pc:sldMkLst>
        <pc:spChg chg="mod">
          <ac:chgData name="EZZINE, Hind" userId="S::ezzineh@who.int::edcab00f-6318-46e5-a4a9-188b01ee222f" providerId="AD" clId="Web-{EAD862CE-B150-967D-C8F8-B1ABC679BC47}" dt="2023-05-25T17:24:21.215" v="713" actId="14100"/>
          <ac:spMkLst>
            <pc:docMk/>
            <pc:sldMk cId="283404047" sldId="360"/>
            <ac:spMk id="459" creationId="{00000000-0000-0000-0000-000000000000}"/>
          </ac:spMkLst>
        </pc:spChg>
        <pc:picChg chg="mod">
          <ac:chgData name="EZZINE, Hind" userId="S::ezzineh@who.int::edcab00f-6318-46e5-a4a9-188b01ee222f" providerId="AD" clId="Web-{EAD862CE-B150-967D-C8F8-B1ABC679BC47}" dt="2023-05-25T17:17:13.940" v="705" actId="1076"/>
          <ac:picMkLst>
            <pc:docMk/>
            <pc:sldMk cId="283404047" sldId="360"/>
            <ac:picMk id="456" creationId="{00000000-0000-0000-0000-000000000000}"/>
          </ac:picMkLst>
        </pc:picChg>
      </pc:sldChg>
      <pc:sldChg chg="modSp add del">
        <pc:chgData name="EZZINE, Hind" userId="S::ezzineh@who.int::edcab00f-6318-46e5-a4a9-188b01ee222f" providerId="AD" clId="Web-{EAD862CE-B150-967D-C8F8-B1ABC679BC47}" dt="2023-05-25T17:15:56.844" v="702" actId="20577"/>
        <pc:sldMkLst>
          <pc:docMk/>
          <pc:sldMk cId="1132550178" sldId="361"/>
        </pc:sldMkLst>
        <pc:spChg chg="mod">
          <ac:chgData name="EZZINE, Hind" userId="S::ezzineh@who.int::edcab00f-6318-46e5-a4a9-188b01ee222f" providerId="AD" clId="Web-{EAD862CE-B150-967D-C8F8-B1ABC679BC47}" dt="2023-05-25T17:15:56.844" v="702" actId="20577"/>
          <ac:spMkLst>
            <pc:docMk/>
            <pc:sldMk cId="1132550178" sldId="361"/>
            <ac:spMk id="454" creationId="{00000000-0000-0000-0000-000000000000}"/>
          </ac:spMkLst>
        </pc:spChg>
        <pc:picChg chg="mod">
          <ac:chgData name="EZZINE, Hind" userId="S::ezzineh@who.int::edcab00f-6318-46e5-a4a9-188b01ee222f" providerId="AD" clId="Web-{EAD862CE-B150-967D-C8F8-B1ABC679BC47}" dt="2023-05-25T17:15:19.703" v="691" actId="1076"/>
          <ac:picMkLst>
            <pc:docMk/>
            <pc:sldMk cId="1132550178" sldId="361"/>
            <ac:picMk id="448" creationId="{00000000-0000-0000-0000-000000000000}"/>
          </ac:picMkLst>
        </pc:picChg>
      </pc:sldChg>
      <pc:sldChg chg="modSp add del ord">
        <pc:chgData name="EZZINE, Hind" userId="S::ezzineh@who.int::edcab00f-6318-46e5-a4a9-188b01ee222f" providerId="AD" clId="Web-{EAD862CE-B150-967D-C8F8-B1ABC679BC47}" dt="2023-05-25T17:14:36.577" v="685" actId="1076"/>
        <pc:sldMkLst>
          <pc:docMk/>
          <pc:sldMk cId="1100311392" sldId="362"/>
        </pc:sldMkLst>
        <pc:spChg chg="mod">
          <ac:chgData name="EZZINE, Hind" userId="S::ezzineh@who.int::edcab00f-6318-46e5-a4a9-188b01ee222f" providerId="AD" clId="Web-{EAD862CE-B150-967D-C8F8-B1ABC679BC47}" dt="2023-05-25T17:14:36.577" v="685" actId="1076"/>
          <ac:spMkLst>
            <pc:docMk/>
            <pc:sldMk cId="1100311392" sldId="362"/>
            <ac:spMk id="446" creationId="{00000000-0000-0000-0000-000000000000}"/>
          </ac:spMkLst>
        </pc:spChg>
        <pc:picChg chg="mod">
          <ac:chgData name="EZZINE, Hind" userId="S::ezzineh@who.int::edcab00f-6318-46e5-a4a9-188b01ee222f" providerId="AD" clId="Web-{EAD862CE-B150-967D-C8F8-B1ABC679BC47}" dt="2023-05-25T16:58:23.472" v="506" actId="1076"/>
          <ac:picMkLst>
            <pc:docMk/>
            <pc:sldMk cId="1100311392" sldId="362"/>
            <ac:picMk id="438" creationId="{00000000-0000-0000-0000-000000000000}"/>
          </ac:picMkLst>
        </pc:picChg>
      </pc:sldChg>
      <pc:sldChg chg="addSp delSp modSp add mod modClrScheme chgLayout">
        <pc:chgData name="EZZINE, Hind" userId="S::ezzineh@who.int::edcab00f-6318-46e5-a4a9-188b01ee222f" providerId="AD" clId="Web-{EAD862CE-B150-967D-C8F8-B1ABC679BC47}" dt="2023-05-25T17:12:28.542" v="662" actId="1076"/>
        <pc:sldMkLst>
          <pc:docMk/>
          <pc:sldMk cId="3949582365" sldId="363"/>
        </pc:sldMkLst>
        <pc:spChg chg="add del mod ord">
          <ac:chgData name="EZZINE, Hind" userId="S::ezzineh@who.int::edcab00f-6318-46e5-a4a9-188b01ee222f" providerId="AD" clId="Web-{EAD862CE-B150-967D-C8F8-B1ABC679BC47}" dt="2023-05-25T17:09:59.336" v="614"/>
          <ac:spMkLst>
            <pc:docMk/>
            <pc:sldMk cId="3949582365" sldId="363"/>
            <ac:spMk id="2" creationId="{26889E57-EEC0-AFD3-FC02-A90D0BB68525}"/>
          </ac:spMkLst>
        </pc:spChg>
        <pc:spChg chg="add del mod ord">
          <ac:chgData name="EZZINE, Hind" userId="S::ezzineh@who.int::edcab00f-6318-46e5-a4a9-188b01ee222f" providerId="AD" clId="Web-{EAD862CE-B150-967D-C8F8-B1ABC679BC47}" dt="2023-05-25T17:09:56.273" v="613"/>
          <ac:spMkLst>
            <pc:docMk/>
            <pc:sldMk cId="3949582365" sldId="363"/>
            <ac:spMk id="3" creationId="{B1107C15-B539-EEF0-E2BD-FF2921281E7C}"/>
          </ac:spMkLst>
        </pc:spChg>
        <pc:spChg chg="mod ord">
          <ac:chgData name="EZZINE, Hind" userId="S::ezzineh@who.int::edcab00f-6318-46e5-a4a9-188b01ee222f" providerId="AD" clId="Web-{EAD862CE-B150-967D-C8F8-B1ABC679BC47}" dt="2023-05-25T17:09:42.898" v="611"/>
          <ac:spMkLst>
            <pc:docMk/>
            <pc:sldMk cId="3949582365" sldId="363"/>
            <ac:spMk id="434" creationId="{00000000-0000-0000-0000-000000000000}"/>
          </ac:spMkLst>
        </pc:spChg>
        <pc:spChg chg="mod">
          <ac:chgData name="EZZINE, Hind" userId="S::ezzineh@who.int::edcab00f-6318-46e5-a4a9-188b01ee222f" providerId="AD" clId="Web-{EAD862CE-B150-967D-C8F8-B1ABC679BC47}" dt="2023-05-25T17:12:28.542" v="662" actId="1076"/>
          <ac:spMkLst>
            <pc:docMk/>
            <pc:sldMk cId="3949582365" sldId="363"/>
            <ac:spMk id="435" creationId="{00000000-0000-0000-0000-000000000000}"/>
          </ac:spMkLst>
        </pc:spChg>
        <pc:spChg chg="mod">
          <ac:chgData name="EZZINE, Hind" userId="S::ezzineh@who.int::edcab00f-6318-46e5-a4a9-188b01ee222f" providerId="AD" clId="Web-{EAD862CE-B150-967D-C8F8-B1ABC679BC47}" dt="2023-05-25T17:12:25.089" v="661" actId="1076"/>
          <ac:spMkLst>
            <pc:docMk/>
            <pc:sldMk cId="3949582365" sldId="363"/>
            <ac:spMk id="436" creationId="{00000000-0000-0000-0000-000000000000}"/>
          </ac:spMkLst>
        </pc:spChg>
        <pc:picChg chg="del">
          <ac:chgData name="EZZINE, Hind" userId="S::ezzineh@who.int::edcab00f-6318-46e5-a4a9-188b01ee222f" providerId="AD" clId="Web-{EAD862CE-B150-967D-C8F8-B1ABC679BC47}" dt="2023-05-25T17:09:53.008" v="612"/>
          <ac:picMkLst>
            <pc:docMk/>
            <pc:sldMk cId="3949582365" sldId="363"/>
            <ac:picMk id="433" creationId="{00000000-0000-0000-0000-000000000000}"/>
          </ac:picMkLst>
        </pc:picChg>
      </pc:sldChg>
      <pc:sldChg chg="add del">
        <pc:chgData name="EZZINE, Hind" userId="S::ezzineh@who.int::edcab00f-6318-46e5-a4a9-188b01ee222f" providerId="AD" clId="Web-{EAD862CE-B150-967D-C8F8-B1ABC679BC47}" dt="2023-05-25T17:14:47.905" v="686"/>
        <pc:sldMkLst>
          <pc:docMk/>
          <pc:sldMk cId="33619729" sldId="364"/>
        </pc:sldMkLst>
      </pc:sldChg>
      <pc:sldChg chg="modSp add">
        <pc:chgData name="EZZINE, Hind" userId="S::ezzineh@who.int::edcab00f-6318-46e5-a4a9-188b01ee222f" providerId="AD" clId="Web-{EAD862CE-B150-967D-C8F8-B1ABC679BC47}" dt="2023-05-25T17:36:36.467" v="828" actId="1076"/>
        <pc:sldMkLst>
          <pc:docMk/>
          <pc:sldMk cId="2221861613" sldId="364"/>
        </pc:sldMkLst>
        <pc:spChg chg="mod">
          <ac:chgData name="EZZINE, Hind" userId="S::ezzineh@who.int::edcab00f-6318-46e5-a4a9-188b01ee222f" providerId="AD" clId="Web-{EAD862CE-B150-967D-C8F8-B1ABC679BC47}" dt="2023-05-25T17:34:46.949" v="812"/>
          <ac:spMkLst>
            <pc:docMk/>
            <pc:sldMk cId="2221861613" sldId="364"/>
            <ac:spMk id="488" creationId="{00000000-0000-0000-0000-000000000000}"/>
          </ac:spMkLst>
        </pc:spChg>
        <pc:spChg chg="mod">
          <ac:chgData name="EZZINE, Hind" userId="S::ezzineh@who.int::edcab00f-6318-46e5-a4a9-188b01ee222f" providerId="AD" clId="Web-{EAD862CE-B150-967D-C8F8-B1ABC679BC47}" dt="2023-05-25T17:36:36.467" v="828" actId="1076"/>
          <ac:spMkLst>
            <pc:docMk/>
            <pc:sldMk cId="2221861613" sldId="364"/>
            <ac:spMk id="489" creationId="{00000000-0000-0000-0000-000000000000}"/>
          </ac:spMkLst>
        </pc:spChg>
      </pc:sldChg>
      <pc:sldChg chg="modSp add del">
        <pc:chgData name="EZZINE, Hind" userId="S::ezzineh@who.int::edcab00f-6318-46e5-a4a9-188b01ee222f" providerId="AD" clId="Web-{EAD862CE-B150-967D-C8F8-B1ABC679BC47}" dt="2023-05-25T17:24:25.731" v="714"/>
        <pc:sldMkLst>
          <pc:docMk/>
          <pc:sldMk cId="3902640177" sldId="364"/>
        </pc:sldMkLst>
        <pc:spChg chg="mod">
          <ac:chgData name="EZZINE, Hind" userId="S::ezzineh@who.int::edcab00f-6318-46e5-a4a9-188b01ee222f" providerId="AD" clId="Web-{EAD862CE-B150-967D-C8F8-B1ABC679BC47}" dt="2023-05-25T17:24:12.918" v="709" actId="20577"/>
          <ac:spMkLst>
            <pc:docMk/>
            <pc:sldMk cId="3902640177" sldId="364"/>
            <ac:spMk id="3" creationId="{00000000-0000-0000-0000-000000000000}"/>
          </ac:spMkLst>
        </pc:spChg>
      </pc:sldChg>
      <pc:sldChg chg="delSp modSp add del">
        <pc:chgData name="EZZINE, Hind" userId="S::ezzineh@who.int::edcab00f-6318-46e5-a4a9-188b01ee222f" providerId="AD" clId="Web-{EAD862CE-B150-967D-C8F8-B1ABC679BC47}" dt="2023-05-25T17:29:16.785" v="760"/>
        <pc:sldMkLst>
          <pc:docMk/>
          <pc:sldMk cId="4186495543" sldId="364"/>
        </pc:sldMkLst>
        <pc:spChg chg="mod">
          <ac:chgData name="EZZINE, Hind" userId="S::ezzineh@who.int::edcab00f-6318-46e5-a4a9-188b01ee222f" providerId="AD" clId="Web-{EAD862CE-B150-967D-C8F8-B1ABC679BC47}" dt="2023-05-25T17:28:57.769" v="756" actId="20577"/>
          <ac:spMkLst>
            <pc:docMk/>
            <pc:sldMk cId="4186495543" sldId="364"/>
            <ac:spMk id="3" creationId="{00000000-0000-0000-0000-000000000000}"/>
          </ac:spMkLst>
        </pc:spChg>
        <pc:spChg chg="del mod">
          <ac:chgData name="EZZINE, Hind" userId="S::ezzineh@who.int::edcab00f-6318-46e5-a4a9-188b01ee222f" providerId="AD" clId="Web-{EAD862CE-B150-967D-C8F8-B1ABC679BC47}" dt="2023-05-25T17:28:30.456" v="750"/>
          <ac:spMkLst>
            <pc:docMk/>
            <pc:sldMk cId="4186495543" sldId="364"/>
            <ac:spMk id="6" creationId="{00000000-0000-0000-0000-000000000000}"/>
          </ac:spMkLst>
        </pc:spChg>
      </pc:sldChg>
      <pc:sldChg chg="modSp add">
        <pc:chgData name="EZZINE, Hind" userId="S::ezzineh@who.int::edcab00f-6318-46e5-a4a9-188b01ee222f" providerId="AD" clId="Web-{EAD862CE-B150-967D-C8F8-B1ABC679BC47}" dt="2023-05-25T17:34:24.573" v="792" actId="20577"/>
        <pc:sldMkLst>
          <pc:docMk/>
          <pc:sldMk cId="953898470" sldId="365"/>
        </pc:sldMkLst>
        <pc:spChg chg="mod">
          <ac:chgData name="EZZINE, Hind" userId="S::ezzineh@who.int::edcab00f-6318-46e5-a4a9-188b01ee222f" providerId="AD" clId="Web-{EAD862CE-B150-967D-C8F8-B1ABC679BC47}" dt="2023-05-25T17:34:24.573" v="792" actId="20577"/>
          <ac:spMkLst>
            <pc:docMk/>
            <pc:sldMk cId="953898470" sldId="365"/>
            <ac:spMk id="485" creationId="{00000000-0000-0000-0000-000000000000}"/>
          </ac:spMkLst>
        </pc:spChg>
      </pc:sldChg>
      <pc:sldChg chg="modSp add del">
        <pc:chgData name="EZZINE, Hind" userId="S::ezzineh@who.int::edcab00f-6318-46e5-a4a9-188b01ee222f" providerId="AD" clId="Web-{EAD862CE-B150-967D-C8F8-B1ABC679BC47}" dt="2023-05-25T17:16:08.735" v="703"/>
        <pc:sldMkLst>
          <pc:docMk/>
          <pc:sldMk cId="2837547172" sldId="365"/>
        </pc:sldMkLst>
        <pc:spChg chg="mod">
          <ac:chgData name="EZZINE, Hind" userId="S::ezzineh@who.int::edcab00f-6318-46e5-a4a9-188b01ee222f" providerId="AD" clId="Web-{EAD862CE-B150-967D-C8F8-B1ABC679BC47}" dt="2023-05-25T17:15:45.344" v="697" actId="20577"/>
          <ac:spMkLst>
            <pc:docMk/>
            <pc:sldMk cId="2837547172" sldId="365"/>
            <ac:spMk id="3" creationId="{00000000-0000-0000-0000-000000000000}"/>
          </ac:spMkLst>
        </pc:spChg>
      </pc:sldChg>
      <pc:sldChg chg="modSp add del">
        <pc:chgData name="EZZINE, Hind" userId="S::ezzineh@who.int::edcab00f-6318-46e5-a4a9-188b01ee222f" providerId="AD" clId="Web-{EAD862CE-B150-967D-C8F8-B1ABC679BC47}" dt="2023-05-25T17:27:16.813" v="742"/>
        <pc:sldMkLst>
          <pc:docMk/>
          <pc:sldMk cId="3134053577" sldId="365"/>
        </pc:sldMkLst>
        <pc:spChg chg="mod">
          <ac:chgData name="EZZINE, Hind" userId="S::ezzineh@who.int::edcab00f-6318-46e5-a4a9-188b01ee222f" providerId="AD" clId="Web-{EAD862CE-B150-967D-C8F8-B1ABC679BC47}" dt="2023-05-25T17:26:18.452" v="728" actId="20577"/>
          <ac:spMkLst>
            <pc:docMk/>
            <pc:sldMk cId="3134053577" sldId="365"/>
            <ac:spMk id="9" creationId="{00000000-0000-0000-0000-000000000000}"/>
          </ac:spMkLst>
        </pc:spChg>
      </pc:sldChg>
      <pc:sldChg chg="modSp add del">
        <pc:chgData name="EZZINE, Hind" userId="S::ezzineh@who.int::edcab00f-6318-46e5-a4a9-188b01ee222f" providerId="AD" clId="Web-{EAD862CE-B150-967D-C8F8-B1ABC679BC47}" dt="2023-05-25T17:12:34.886" v="664"/>
        <pc:sldMkLst>
          <pc:docMk/>
          <pc:sldMk cId="4290484856" sldId="365"/>
        </pc:sldMkLst>
        <pc:spChg chg="mod">
          <ac:chgData name="EZZINE, Hind" userId="S::ezzineh@who.int::edcab00f-6318-46e5-a4a9-188b01ee222f" providerId="AD" clId="Web-{EAD862CE-B150-967D-C8F8-B1ABC679BC47}" dt="2023-05-25T17:02:23.384" v="528" actId="20577"/>
          <ac:spMkLst>
            <pc:docMk/>
            <pc:sldMk cId="4290484856" sldId="365"/>
            <ac:spMk id="2" creationId="{00000000-0000-0000-0000-000000000000}"/>
          </ac:spMkLst>
        </pc:spChg>
        <pc:spChg chg="mod">
          <ac:chgData name="EZZINE, Hind" userId="S::ezzineh@who.int::edcab00f-6318-46e5-a4a9-188b01ee222f" providerId="AD" clId="Web-{EAD862CE-B150-967D-C8F8-B1ABC679BC47}" dt="2023-05-25T17:06:16.155" v="574" actId="20577"/>
          <ac:spMkLst>
            <pc:docMk/>
            <pc:sldMk cId="4290484856" sldId="365"/>
            <ac:spMk id="3" creationId="{00000000-0000-0000-0000-000000000000}"/>
          </ac:spMkLst>
        </pc:spChg>
      </pc:sldChg>
      <pc:sldChg chg="add del replId">
        <pc:chgData name="EZZINE, Hind" userId="S::ezzineh@who.int::edcab00f-6318-46e5-a4a9-188b01ee222f" providerId="AD" clId="Web-{EAD862CE-B150-967D-C8F8-B1ABC679BC47}" dt="2023-05-25T17:12:32.417" v="663"/>
        <pc:sldMkLst>
          <pc:docMk/>
          <pc:sldMk cId="2495660199" sldId="366"/>
        </pc:sldMkLst>
      </pc:sldChg>
      <pc:sldChg chg="modSp add">
        <pc:chgData name="EZZINE, Hind" userId="S::ezzineh@who.int::edcab00f-6318-46e5-a4a9-188b01ee222f" providerId="AD" clId="Web-{EAD862CE-B150-967D-C8F8-B1ABC679BC47}" dt="2023-05-25T17:38:10.500" v="835" actId="20577"/>
        <pc:sldMkLst>
          <pc:docMk/>
          <pc:sldMk cId="3084685504" sldId="366"/>
        </pc:sldMkLst>
        <pc:spChg chg="mod">
          <ac:chgData name="EZZINE, Hind" userId="S::ezzineh@who.int::edcab00f-6318-46e5-a4a9-188b01ee222f" providerId="AD" clId="Web-{EAD862CE-B150-967D-C8F8-B1ABC679BC47}" dt="2023-05-25T17:38:10.500" v="835" actId="20577"/>
          <ac:spMkLst>
            <pc:docMk/>
            <pc:sldMk cId="3084685504" sldId="366"/>
            <ac:spMk id="505" creationId="{00000000-0000-0000-0000-000000000000}"/>
          </ac:spMkLst>
        </pc:spChg>
      </pc:sldChg>
      <pc:sldChg chg="delSp modSp add">
        <pc:chgData name="EZZINE, Hind" userId="S::ezzineh@who.int::edcab00f-6318-46e5-a4a9-188b01ee222f" providerId="AD" clId="Web-{EAD862CE-B150-967D-C8F8-B1ABC679BC47}" dt="2023-05-25T17:44:51.916" v="931"/>
        <pc:sldMkLst>
          <pc:docMk/>
          <pc:sldMk cId="1221393041" sldId="367"/>
        </pc:sldMkLst>
        <pc:spChg chg="del topLvl">
          <ac:chgData name="EZZINE, Hind" userId="S::ezzineh@who.int::edcab00f-6318-46e5-a4a9-188b01ee222f" providerId="AD" clId="Web-{EAD862CE-B150-967D-C8F8-B1ABC679BC47}" dt="2023-05-25T17:43:17.617" v="907"/>
          <ac:spMkLst>
            <pc:docMk/>
            <pc:sldMk cId="1221393041" sldId="367"/>
            <ac:spMk id="496" creationId="{00000000-0000-0000-0000-000000000000}"/>
          </ac:spMkLst>
        </pc:spChg>
        <pc:spChg chg="mod topLvl">
          <ac:chgData name="EZZINE, Hind" userId="S::ezzineh@who.int::edcab00f-6318-46e5-a4a9-188b01ee222f" providerId="AD" clId="Web-{EAD862CE-B150-967D-C8F8-B1ABC679BC47}" dt="2023-05-25T17:43:23.398" v="908" actId="1076"/>
          <ac:spMkLst>
            <pc:docMk/>
            <pc:sldMk cId="1221393041" sldId="367"/>
            <ac:spMk id="497" creationId="{00000000-0000-0000-0000-000000000000}"/>
          </ac:spMkLst>
        </pc:spChg>
        <pc:spChg chg="mod">
          <ac:chgData name="EZZINE, Hind" userId="S::ezzineh@who.int::edcab00f-6318-46e5-a4a9-188b01ee222f" providerId="AD" clId="Web-{EAD862CE-B150-967D-C8F8-B1ABC679BC47}" dt="2023-05-25T17:43:46.133" v="917" actId="1076"/>
          <ac:spMkLst>
            <pc:docMk/>
            <pc:sldMk cId="1221393041" sldId="367"/>
            <ac:spMk id="499" creationId="{00000000-0000-0000-0000-000000000000}"/>
          </ac:spMkLst>
        </pc:spChg>
        <pc:spChg chg="mod">
          <ac:chgData name="EZZINE, Hind" userId="S::ezzineh@who.int::edcab00f-6318-46e5-a4a9-188b01ee222f" providerId="AD" clId="Web-{EAD862CE-B150-967D-C8F8-B1ABC679BC47}" dt="2023-05-25T17:42:45.210" v="899" actId="14100"/>
          <ac:spMkLst>
            <pc:docMk/>
            <pc:sldMk cId="1221393041" sldId="367"/>
            <ac:spMk id="500" creationId="{00000000-0000-0000-0000-000000000000}"/>
          </ac:spMkLst>
        </pc:spChg>
        <pc:spChg chg="mod">
          <ac:chgData name="EZZINE, Hind" userId="S::ezzineh@who.int::edcab00f-6318-46e5-a4a9-188b01ee222f" providerId="AD" clId="Web-{EAD862CE-B150-967D-C8F8-B1ABC679BC47}" dt="2023-05-25T17:44:28.978" v="929" actId="14100"/>
          <ac:spMkLst>
            <pc:docMk/>
            <pc:sldMk cId="1221393041" sldId="367"/>
            <ac:spMk id="501" creationId="{00000000-0000-0000-0000-000000000000}"/>
          </ac:spMkLst>
        </pc:spChg>
        <pc:spChg chg="mod">
          <ac:chgData name="EZZINE, Hind" userId="S::ezzineh@who.int::edcab00f-6318-46e5-a4a9-188b01ee222f" providerId="AD" clId="Web-{EAD862CE-B150-967D-C8F8-B1ABC679BC47}" dt="2023-05-25T17:44:51.916" v="931"/>
          <ac:spMkLst>
            <pc:docMk/>
            <pc:sldMk cId="1221393041" sldId="367"/>
            <ac:spMk id="502" creationId="{00000000-0000-0000-0000-000000000000}"/>
          </ac:spMkLst>
        </pc:spChg>
        <pc:grpChg chg="del mod">
          <ac:chgData name="EZZINE, Hind" userId="S::ezzineh@who.int::edcab00f-6318-46e5-a4a9-188b01ee222f" providerId="AD" clId="Web-{EAD862CE-B150-967D-C8F8-B1ABC679BC47}" dt="2023-05-25T17:43:17.617" v="907"/>
          <ac:grpSpMkLst>
            <pc:docMk/>
            <pc:sldMk cId="1221393041" sldId="367"/>
            <ac:grpSpMk id="498" creationId="{00000000-0000-0000-0000-000000000000}"/>
          </ac:grpSpMkLst>
        </pc:grpChg>
      </pc:sldChg>
      <pc:sldChg chg="addSp delSp modSp add ord">
        <pc:chgData name="EZZINE, Hind" userId="S::ezzineh@who.int::edcab00f-6318-46e5-a4a9-188b01ee222f" providerId="AD" clId="Web-{EAD862CE-B150-967D-C8F8-B1ABC679BC47}" dt="2023-05-25T17:54:30.024" v="1029" actId="14100"/>
        <pc:sldMkLst>
          <pc:docMk/>
          <pc:sldMk cId="488809261" sldId="368"/>
        </pc:sldMkLst>
        <pc:spChg chg="add del mod">
          <ac:chgData name="EZZINE, Hind" userId="S::ezzineh@who.int::edcab00f-6318-46e5-a4a9-188b01ee222f" providerId="AD" clId="Web-{EAD862CE-B150-967D-C8F8-B1ABC679BC47}" dt="2023-05-25T17:49:11.813" v="967"/>
          <ac:spMkLst>
            <pc:docMk/>
            <pc:sldMk cId="488809261" sldId="368"/>
            <ac:spMk id="3" creationId="{F15EC1EA-A214-9C5F-1927-F23249DC2067}"/>
          </ac:spMkLst>
        </pc:spChg>
        <pc:spChg chg="add mod">
          <ac:chgData name="EZZINE, Hind" userId="S::ezzineh@who.int::edcab00f-6318-46e5-a4a9-188b01ee222f" providerId="AD" clId="Web-{EAD862CE-B150-967D-C8F8-B1ABC679BC47}" dt="2023-05-25T17:49:12.797" v="968"/>
          <ac:spMkLst>
            <pc:docMk/>
            <pc:sldMk cId="488809261" sldId="368"/>
            <ac:spMk id="5" creationId="{FFFDE080-E571-CA1E-D0FB-D7D925EA204F}"/>
          </ac:spMkLst>
        </pc:spChg>
        <pc:spChg chg="mod">
          <ac:chgData name="EZZINE, Hind" userId="S::ezzineh@who.int::edcab00f-6318-46e5-a4a9-188b01ee222f" providerId="AD" clId="Web-{EAD862CE-B150-967D-C8F8-B1ABC679BC47}" dt="2023-05-25T17:54:14.867" v="1022" actId="1076"/>
          <ac:spMkLst>
            <pc:docMk/>
            <pc:sldMk cId="488809261" sldId="368"/>
            <ac:spMk id="515" creationId="{00000000-0000-0000-0000-000000000000}"/>
          </ac:spMkLst>
        </pc:spChg>
        <pc:spChg chg="mod">
          <ac:chgData name="EZZINE, Hind" userId="S::ezzineh@who.int::edcab00f-6318-46e5-a4a9-188b01ee222f" providerId="AD" clId="Web-{EAD862CE-B150-967D-C8F8-B1ABC679BC47}" dt="2023-05-25T17:50:36.893" v="989"/>
          <ac:spMkLst>
            <pc:docMk/>
            <pc:sldMk cId="488809261" sldId="368"/>
            <ac:spMk id="517" creationId="{00000000-0000-0000-0000-000000000000}"/>
          </ac:spMkLst>
        </pc:spChg>
        <pc:spChg chg="mod">
          <ac:chgData name="EZZINE, Hind" userId="S::ezzineh@who.int::edcab00f-6318-46e5-a4a9-188b01ee222f" providerId="AD" clId="Web-{EAD862CE-B150-967D-C8F8-B1ABC679BC47}" dt="2023-05-25T17:50:17.127" v="985" actId="20577"/>
          <ac:spMkLst>
            <pc:docMk/>
            <pc:sldMk cId="488809261" sldId="368"/>
            <ac:spMk id="520" creationId="{00000000-0000-0000-0000-000000000000}"/>
          </ac:spMkLst>
        </pc:spChg>
        <pc:spChg chg="mod">
          <ac:chgData name="EZZINE, Hind" userId="S::ezzineh@who.int::edcab00f-6318-46e5-a4a9-188b01ee222f" providerId="AD" clId="Web-{EAD862CE-B150-967D-C8F8-B1ABC679BC47}" dt="2023-05-25T17:54:14.914" v="1025" actId="1076"/>
          <ac:spMkLst>
            <pc:docMk/>
            <pc:sldMk cId="488809261" sldId="368"/>
            <ac:spMk id="522" creationId="{00000000-0000-0000-0000-000000000000}"/>
          </ac:spMkLst>
        </pc:spChg>
        <pc:spChg chg="mod">
          <ac:chgData name="EZZINE, Hind" userId="S::ezzineh@who.int::edcab00f-6318-46e5-a4a9-188b01ee222f" providerId="AD" clId="Web-{EAD862CE-B150-967D-C8F8-B1ABC679BC47}" dt="2023-05-25T17:53:24.522" v="1010" actId="14100"/>
          <ac:spMkLst>
            <pc:docMk/>
            <pc:sldMk cId="488809261" sldId="368"/>
            <ac:spMk id="524" creationId="{00000000-0000-0000-0000-000000000000}"/>
          </ac:spMkLst>
        </pc:spChg>
        <pc:spChg chg="mod">
          <ac:chgData name="EZZINE, Hind" userId="S::ezzineh@who.int::edcab00f-6318-46e5-a4a9-188b01ee222f" providerId="AD" clId="Web-{EAD862CE-B150-967D-C8F8-B1ABC679BC47}" dt="2023-05-25T17:53:44.444" v="1014" actId="20577"/>
          <ac:spMkLst>
            <pc:docMk/>
            <pc:sldMk cId="488809261" sldId="368"/>
            <ac:spMk id="528" creationId="{00000000-0000-0000-0000-000000000000}"/>
          </ac:spMkLst>
        </pc:spChg>
        <pc:spChg chg="mod">
          <ac:chgData name="EZZINE, Hind" userId="S::ezzineh@who.int::edcab00f-6318-46e5-a4a9-188b01ee222f" providerId="AD" clId="Web-{EAD862CE-B150-967D-C8F8-B1ABC679BC47}" dt="2023-05-25T17:53:52.132" v="1021" actId="20577"/>
          <ac:spMkLst>
            <pc:docMk/>
            <pc:sldMk cId="488809261" sldId="368"/>
            <ac:spMk id="532" creationId="{00000000-0000-0000-0000-000000000000}"/>
          </ac:spMkLst>
        </pc:spChg>
        <pc:spChg chg="mod">
          <ac:chgData name="EZZINE, Hind" userId="S::ezzineh@who.int::edcab00f-6318-46e5-a4a9-188b01ee222f" providerId="AD" clId="Web-{EAD862CE-B150-967D-C8F8-B1ABC679BC47}" dt="2023-05-25T17:54:14.976" v="1027" actId="1076"/>
          <ac:spMkLst>
            <pc:docMk/>
            <pc:sldMk cId="488809261" sldId="368"/>
            <ac:spMk id="543" creationId="{00000000-0000-0000-0000-000000000000}"/>
          </ac:spMkLst>
        </pc:spChg>
        <pc:spChg chg="mod">
          <ac:chgData name="EZZINE, Hind" userId="S::ezzineh@who.int::edcab00f-6318-46e5-a4a9-188b01ee222f" providerId="AD" clId="Web-{EAD862CE-B150-967D-C8F8-B1ABC679BC47}" dt="2023-05-25T17:54:30.024" v="1029" actId="14100"/>
          <ac:spMkLst>
            <pc:docMk/>
            <pc:sldMk cId="488809261" sldId="368"/>
            <ac:spMk id="544" creationId="{00000000-0000-0000-0000-000000000000}"/>
          </ac:spMkLst>
        </pc:spChg>
        <pc:spChg chg="del mod">
          <ac:chgData name="EZZINE, Hind" userId="S::ezzineh@who.int::edcab00f-6318-46e5-a4a9-188b01ee222f" providerId="AD" clId="Web-{EAD862CE-B150-967D-C8F8-B1ABC679BC47}" dt="2023-05-25T17:48:55.703" v="966"/>
          <ac:spMkLst>
            <pc:docMk/>
            <pc:sldMk cId="488809261" sldId="368"/>
            <ac:spMk id="545" creationId="{00000000-0000-0000-0000-000000000000}"/>
          </ac:spMkLst>
        </pc:spChg>
        <pc:grpChg chg="mod">
          <ac:chgData name="EZZINE, Hind" userId="S::ezzineh@who.int::edcab00f-6318-46e5-a4a9-188b01ee222f" providerId="AD" clId="Web-{EAD862CE-B150-967D-C8F8-B1ABC679BC47}" dt="2023-05-25T17:54:14.883" v="1023" actId="1076"/>
          <ac:grpSpMkLst>
            <pc:docMk/>
            <pc:sldMk cId="488809261" sldId="368"/>
            <ac:grpSpMk id="518" creationId="{00000000-0000-0000-0000-000000000000}"/>
          </ac:grpSpMkLst>
        </pc:grpChg>
        <pc:grpChg chg="mod">
          <ac:chgData name="EZZINE, Hind" userId="S::ezzineh@who.int::edcab00f-6318-46e5-a4a9-188b01ee222f" providerId="AD" clId="Web-{EAD862CE-B150-967D-C8F8-B1ABC679BC47}" dt="2023-05-25T17:54:14.898" v="1024" actId="1076"/>
          <ac:grpSpMkLst>
            <pc:docMk/>
            <pc:sldMk cId="488809261" sldId="368"/>
            <ac:grpSpMk id="521" creationId="{00000000-0000-0000-0000-000000000000}"/>
          </ac:grpSpMkLst>
        </pc:grpChg>
        <pc:grpChg chg="mod">
          <ac:chgData name="EZZINE, Hind" userId="S::ezzineh@who.int::edcab00f-6318-46e5-a4a9-188b01ee222f" providerId="AD" clId="Web-{EAD862CE-B150-967D-C8F8-B1ABC679BC47}" dt="2023-05-25T17:54:22.726" v="1028" actId="1076"/>
          <ac:grpSpMkLst>
            <pc:docMk/>
            <pc:sldMk cId="488809261" sldId="368"/>
            <ac:grpSpMk id="542" creationId="{00000000-0000-0000-0000-000000000000}"/>
          </ac:grpSpMkLst>
        </pc:grpChg>
      </pc:sldChg>
      <pc:sldChg chg="modSp add ord">
        <pc:chgData name="EZZINE, Hind" userId="S::ezzineh@who.int::edcab00f-6318-46e5-a4a9-188b01ee222f" providerId="AD" clId="Web-{EAD862CE-B150-967D-C8F8-B1ABC679BC47}" dt="2023-05-25T17:48:41.843" v="963" actId="14100"/>
        <pc:sldMkLst>
          <pc:docMk/>
          <pc:sldMk cId="2111341741" sldId="369"/>
        </pc:sldMkLst>
        <pc:spChg chg="mod">
          <ac:chgData name="EZZINE, Hind" userId="S::ezzineh@who.int::edcab00f-6318-46e5-a4a9-188b01ee222f" providerId="AD" clId="Web-{EAD862CE-B150-967D-C8F8-B1ABC679BC47}" dt="2023-05-25T17:48:02.358" v="953" actId="20577"/>
          <ac:spMkLst>
            <pc:docMk/>
            <pc:sldMk cId="2111341741" sldId="369"/>
            <ac:spMk id="508" creationId="{00000000-0000-0000-0000-000000000000}"/>
          </ac:spMkLst>
        </pc:spChg>
        <pc:spChg chg="mod">
          <ac:chgData name="EZZINE, Hind" userId="S::ezzineh@who.int::edcab00f-6318-46e5-a4a9-188b01ee222f" providerId="AD" clId="Web-{EAD862CE-B150-967D-C8F8-B1ABC679BC47}" dt="2023-05-25T17:48:41.843" v="963" actId="14100"/>
          <ac:spMkLst>
            <pc:docMk/>
            <pc:sldMk cId="2111341741" sldId="369"/>
            <ac:spMk id="509" creationId="{00000000-0000-0000-0000-000000000000}"/>
          </ac:spMkLst>
        </pc:spChg>
      </pc:sldChg>
      <pc:sldChg chg="add">
        <pc:chgData name="EZZINE, Hind" userId="S::ezzineh@who.int::edcab00f-6318-46e5-a4a9-188b01ee222f" providerId="AD" clId="Web-{EAD862CE-B150-967D-C8F8-B1ABC679BC47}" dt="2023-05-25T17:46:40.309" v="939"/>
        <pc:sldMkLst>
          <pc:docMk/>
          <pc:sldMk cId="1561603587" sldId="370"/>
        </pc:sldMkLst>
      </pc:sldChg>
      <pc:sldChg chg="add">
        <pc:chgData name="EZZINE, Hind" userId="S::ezzineh@who.int::edcab00f-6318-46e5-a4a9-188b01ee222f" providerId="AD" clId="Web-{EAD862CE-B150-967D-C8F8-B1ABC679BC47}" dt="2023-05-25T17:46:40.419" v="940"/>
        <pc:sldMkLst>
          <pc:docMk/>
          <pc:sldMk cId="2437127224" sldId="371"/>
        </pc:sldMkLst>
      </pc:sldChg>
      <pc:sldChg chg="addSp modSp add mod modClrScheme chgLayout">
        <pc:chgData name="EZZINE, Hind" userId="S::ezzineh@who.int::edcab00f-6318-46e5-a4a9-188b01ee222f" providerId="AD" clId="Web-{EAD862CE-B150-967D-C8F8-B1ABC679BC47}" dt="2023-05-25T17:56:04.432" v="1054" actId="1076"/>
        <pc:sldMkLst>
          <pc:docMk/>
          <pc:sldMk cId="1695214601" sldId="372"/>
        </pc:sldMkLst>
        <pc:spChg chg="add mod ord">
          <ac:chgData name="EZZINE, Hind" userId="S::ezzineh@who.int::edcab00f-6318-46e5-a4a9-188b01ee222f" providerId="AD" clId="Web-{EAD862CE-B150-967D-C8F8-B1ABC679BC47}" dt="2023-05-25T17:56:04.432" v="1054" actId="1076"/>
          <ac:spMkLst>
            <pc:docMk/>
            <pc:sldMk cId="1695214601" sldId="372"/>
            <ac:spMk id="2" creationId="{94174527-3DB7-7F7D-F612-6FC23A064E08}"/>
          </ac:spMkLst>
        </pc:spChg>
        <pc:spChg chg="mod ord">
          <ac:chgData name="EZZINE, Hind" userId="S::ezzineh@who.int::edcab00f-6318-46e5-a4a9-188b01ee222f" providerId="AD" clId="Web-{EAD862CE-B150-967D-C8F8-B1ABC679BC47}" dt="2023-05-25T17:55:33.150" v="1038"/>
          <ac:spMkLst>
            <pc:docMk/>
            <pc:sldMk cId="1695214601" sldId="372"/>
            <ac:spMk id="547" creationId="{00000000-0000-0000-0000-000000000000}"/>
          </ac:spMkLst>
        </pc:spChg>
        <pc:spChg chg="mod ord">
          <ac:chgData name="EZZINE, Hind" userId="S::ezzineh@who.int::edcab00f-6318-46e5-a4a9-188b01ee222f" providerId="AD" clId="Web-{EAD862CE-B150-967D-C8F8-B1ABC679BC47}" dt="2023-05-25T17:55:33.150" v="1038"/>
          <ac:spMkLst>
            <pc:docMk/>
            <pc:sldMk cId="1695214601" sldId="372"/>
            <ac:spMk id="548" creationId="{00000000-0000-0000-0000-000000000000}"/>
          </ac:spMkLst>
        </pc:spChg>
      </pc:sldChg>
      <pc:sldMasterChg chg="add addSldLayout">
        <pc:chgData name="EZZINE, Hind" userId="S::ezzineh@who.int::edcab00f-6318-46e5-a4a9-188b01ee222f" providerId="AD" clId="Web-{EAD862CE-B150-967D-C8F8-B1ABC679BC47}" dt="2023-05-25T16:06:33.007" v="0"/>
        <pc:sldMasterMkLst>
          <pc:docMk/>
          <pc:sldMasterMk cId="0" sldId="2147483648"/>
        </pc:sldMasterMkLst>
        <pc:sldLayoutChg chg="add">
          <pc:chgData name="EZZINE, Hind" userId="S::ezzineh@who.int::edcab00f-6318-46e5-a4a9-188b01ee222f" providerId="AD" clId="Web-{EAD862CE-B150-967D-C8F8-B1ABC679BC47}" dt="2023-05-25T16:06:33.007" v="0"/>
          <pc:sldLayoutMkLst>
            <pc:docMk/>
            <pc:sldMasterMk cId="0" sldId="2147483648"/>
            <pc:sldLayoutMk cId="0" sldId="2147483649"/>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0"/>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1"/>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2"/>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3"/>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4"/>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5"/>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6"/>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7"/>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8"/>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59"/>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0"/>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1"/>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2"/>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3"/>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4"/>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5"/>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6"/>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7"/>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8"/>
          </pc:sldLayoutMkLst>
        </pc:sldLayoutChg>
        <pc:sldLayoutChg chg="add">
          <pc:chgData name="EZZINE, Hind" userId="S::ezzineh@who.int::edcab00f-6318-46e5-a4a9-188b01ee222f" providerId="AD" clId="Web-{EAD862CE-B150-967D-C8F8-B1ABC679BC47}" dt="2023-05-25T16:06:33.007" v="0"/>
          <pc:sldLayoutMkLst>
            <pc:docMk/>
            <pc:sldMasterMk cId="0" sldId="2147483648"/>
            <pc:sldLayoutMk cId="0" sldId="2147483669"/>
          </pc:sldLayoutMkLst>
        </pc:sldLayoutChg>
      </pc:sldMasterChg>
      <pc:sldMasterChg chg="replId modSldLayout">
        <pc:chgData name="EZZINE, Hind" userId="S::ezzineh@who.int::edcab00f-6318-46e5-a4a9-188b01ee222f" providerId="AD" clId="Web-{EAD862CE-B150-967D-C8F8-B1ABC679BC47}" dt="2023-05-25T16:06:33.007" v="0"/>
        <pc:sldMasterMkLst>
          <pc:docMk/>
          <pc:sldMasterMk cId="1861981512" sldId="2147483974"/>
        </pc:sldMasterMkLst>
        <pc:sldLayoutChg chg="replId">
          <pc:chgData name="EZZINE, Hind" userId="S::ezzineh@who.int::edcab00f-6318-46e5-a4a9-188b01ee222f" providerId="AD" clId="Web-{EAD862CE-B150-967D-C8F8-B1ABC679BC47}" dt="2023-05-25T16:06:33.007" v="0"/>
          <pc:sldLayoutMkLst>
            <pc:docMk/>
            <pc:sldMasterMk cId="1861981512" sldId="2147483974"/>
            <pc:sldLayoutMk cId="3926568550" sldId="2147483975"/>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1230539688" sldId="2147483976"/>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1722450494" sldId="2147483977"/>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3002575028" sldId="2147483978"/>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1022297971" sldId="2147483979"/>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2859980692" sldId="2147483980"/>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1346991679" sldId="2147483981"/>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2913891146" sldId="2147483982"/>
          </pc:sldLayoutMkLst>
        </pc:sldLayoutChg>
        <pc:sldLayoutChg chg="replId">
          <pc:chgData name="EZZINE, Hind" userId="S::ezzineh@who.int::edcab00f-6318-46e5-a4a9-188b01ee222f" providerId="AD" clId="Web-{EAD862CE-B150-967D-C8F8-B1ABC679BC47}" dt="2023-05-25T16:06:33.007" v="0"/>
          <pc:sldLayoutMkLst>
            <pc:docMk/>
            <pc:sldMasterMk cId="1861981512" sldId="2147483974"/>
            <pc:sldLayoutMk cId="4243671949" sldId="2147483983"/>
          </pc:sldLayoutMkLst>
        </pc:sldLayoutChg>
      </pc:sldMasterChg>
      <pc:sldMasterChg chg="add addSldLayout">
        <pc:chgData name="EZZINE, Hind" userId="S::ezzineh@who.int::edcab00f-6318-46e5-a4a9-188b01ee222f" providerId="AD" clId="Web-{EAD862CE-B150-967D-C8F8-B1ABC679BC47}" dt="2023-05-25T16:08:37.964" v="19"/>
        <pc:sldMasterMkLst>
          <pc:docMk/>
          <pc:sldMasterMk cId="0" sldId="2147484864"/>
        </pc:sldMasterMkLst>
        <pc:sldLayoutChg chg="add">
          <pc:chgData name="EZZINE, Hind" userId="S::ezzineh@who.int::edcab00f-6318-46e5-a4a9-188b01ee222f" providerId="AD" clId="Web-{EAD862CE-B150-967D-C8F8-B1ABC679BC47}" dt="2023-05-25T16:08:37.964" v="19"/>
          <pc:sldLayoutMkLst>
            <pc:docMk/>
            <pc:sldMasterMk cId="0" sldId="2147484864"/>
            <pc:sldLayoutMk cId="4260497216" sldId="2147484863"/>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65"/>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66"/>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67"/>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68"/>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69"/>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0"/>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1"/>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2"/>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3"/>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4"/>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5"/>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6"/>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7"/>
          </pc:sldLayoutMkLst>
        </pc:sldLayoutChg>
        <pc:sldLayoutChg chg="add">
          <pc:chgData name="EZZINE, Hind" userId="S::ezzineh@who.int::edcab00f-6318-46e5-a4a9-188b01ee222f" providerId="AD" clId="Web-{EAD862CE-B150-967D-C8F8-B1ABC679BC47}" dt="2023-05-25T16:08:37.964" v="19"/>
          <pc:sldLayoutMkLst>
            <pc:docMk/>
            <pc:sldMasterMk cId="0" sldId="2147484864"/>
            <pc:sldLayoutMk cId="0" sldId="2147484878"/>
          </pc:sldLayoutMkLst>
        </pc:sldLayoutChg>
      </pc:sldMasterChg>
      <pc:sldMasterChg chg="add addSldLayout">
        <pc:chgData name="EZZINE, Hind" userId="S::ezzineh@who.int::edcab00f-6318-46e5-a4a9-188b01ee222f" providerId="AD" clId="Web-{EAD862CE-B150-967D-C8F8-B1ABC679BC47}" dt="2023-05-25T17:46:40.309" v="939"/>
        <pc:sldMasterMkLst>
          <pc:docMk/>
          <pc:sldMasterMk cId="0" sldId="2147484879"/>
        </pc:sldMasterMkLst>
        <pc:sldLayoutChg chg="add">
          <pc:chgData name="EZZINE, Hind" userId="S::ezzineh@who.int::edcab00f-6318-46e5-a4a9-188b01ee222f" providerId="AD" clId="Web-{EAD862CE-B150-967D-C8F8-B1ABC679BC47}" dt="2023-05-25T17:46:40.309" v="939"/>
          <pc:sldLayoutMkLst>
            <pc:docMk/>
            <pc:sldMasterMk cId="0" sldId="2147484879"/>
            <pc:sldLayoutMk cId="2048630263" sldId="2147484844"/>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1174931886" sldId="2147484845"/>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1774290247" sldId="2147484846"/>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0"/>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1"/>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2"/>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3"/>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4"/>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5"/>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6"/>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7"/>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8"/>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89"/>
          </pc:sldLayoutMkLst>
        </pc:sldLayoutChg>
        <pc:sldLayoutChg chg="add">
          <pc:chgData name="EZZINE, Hind" userId="S::ezzineh@who.int::edcab00f-6318-46e5-a4a9-188b01ee222f" providerId="AD" clId="Web-{EAD862CE-B150-967D-C8F8-B1ABC679BC47}" dt="2023-05-25T17:46:40.309" v="939"/>
          <pc:sldLayoutMkLst>
            <pc:docMk/>
            <pc:sldMasterMk cId="3644753470" sldId="2147484895"/>
            <pc:sldLayoutMk cId="0" sldId="2147484890"/>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91"/>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92"/>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93"/>
          </pc:sldLayoutMkLst>
        </pc:sldLayoutChg>
        <pc:sldLayoutChg chg="add">
          <pc:chgData name="EZZINE, Hind" userId="S::ezzineh@who.int::edcab00f-6318-46e5-a4a9-188b01ee222f" providerId="AD" clId="Web-{EAD862CE-B150-967D-C8F8-B1ABC679BC47}" dt="2023-05-25T17:46:40.309" v="939"/>
          <pc:sldLayoutMkLst>
            <pc:docMk/>
            <pc:sldMasterMk cId="0" sldId="2147484879"/>
            <pc:sldLayoutMk cId="0" sldId="2147484894"/>
          </pc:sldLayoutMkLst>
        </pc:sldLayoutChg>
      </pc:sldMasterChg>
    </pc:docChg>
  </pc:docChgLst>
  <pc:docChgLst>
    <pc:chgData name="GOMEZ, Paula" userId="S::gomezp@who.int::c93cf399-3ed7-4230-9282-8831e3fe5ae7" providerId="AD" clId="Web-{CA1422EB-C578-F042-CEA4-C8A78FB0AA56}"/>
    <pc:docChg chg="addSld modSld">
      <pc:chgData name="GOMEZ, Paula" userId="S::gomezp@who.int::c93cf399-3ed7-4230-9282-8831e3fe5ae7" providerId="AD" clId="Web-{CA1422EB-C578-F042-CEA4-C8A78FB0AA56}" dt="2022-05-23T17:32:17.767" v="90" actId="1076"/>
      <pc:docMkLst>
        <pc:docMk/>
      </pc:docMkLst>
      <pc:sldChg chg="modSp">
        <pc:chgData name="GOMEZ, Paula" userId="S::gomezp@who.int::c93cf399-3ed7-4230-9282-8831e3fe5ae7" providerId="AD" clId="Web-{CA1422EB-C578-F042-CEA4-C8A78FB0AA56}" dt="2022-05-23T17:28:04.527" v="25" actId="20577"/>
        <pc:sldMkLst>
          <pc:docMk/>
          <pc:sldMk cId="0" sldId="294"/>
        </pc:sldMkLst>
        <pc:spChg chg="mod">
          <ac:chgData name="GOMEZ, Paula" userId="S::gomezp@who.int::c93cf399-3ed7-4230-9282-8831e3fe5ae7" providerId="AD" clId="Web-{CA1422EB-C578-F042-CEA4-C8A78FB0AA56}" dt="2022-05-23T17:28:04.527" v="25" actId="20577"/>
          <ac:spMkLst>
            <pc:docMk/>
            <pc:sldMk cId="0" sldId="294"/>
            <ac:spMk id="2" creationId="{00000000-0000-0000-0000-000000000000}"/>
          </ac:spMkLst>
        </pc:spChg>
      </pc:sldChg>
      <pc:sldChg chg="mod modShow">
        <pc:chgData name="GOMEZ, Paula" userId="S::gomezp@who.int::c93cf399-3ed7-4230-9282-8831e3fe5ae7" providerId="AD" clId="Web-{CA1422EB-C578-F042-CEA4-C8A78FB0AA56}" dt="2022-05-23T17:28:29.402" v="28"/>
        <pc:sldMkLst>
          <pc:docMk/>
          <pc:sldMk cId="0" sldId="295"/>
        </pc:sldMkLst>
      </pc:sldChg>
      <pc:sldChg chg="modSp">
        <pc:chgData name="GOMEZ, Paula" userId="S::gomezp@who.int::c93cf399-3ed7-4230-9282-8831e3fe5ae7" providerId="AD" clId="Web-{CA1422EB-C578-F042-CEA4-C8A78FB0AA56}" dt="2022-05-23T17:27:50.495" v="24" actId="20577"/>
        <pc:sldMkLst>
          <pc:docMk/>
          <pc:sldMk cId="0" sldId="296"/>
        </pc:sldMkLst>
        <pc:spChg chg="mod">
          <ac:chgData name="GOMEZ, Paula" userId="S::gomezp@who.int::c93cf399-3ed7-4230-9282-8831e3fe5ae7" providerId="AD" clId="Web-{CA1422EB-C578-F042-CEA4-C8A78FB0AA56}" dt="2022-05-23T17:27:50.495" v="24" actId="20577"/>
          <ac:spMkLst>
            <pc:docMk/>
            <pc:sldMk cId="0" sldId="296"/>
            <ac:spMk id="3" creationId="{00000000-0000-0000-0000-000000000000}"/>
          </ac:spMkLst>
        </pc:spChg>
      </pc:sldChg>
      <pc:sldChg chg="addSp delSp modSp mod modShow">
        <pc:chgData name="GOMEZ, Paula" userId="S::gomezp@who.int::c93cf399-3ed7-4230-9282-8831e3fe5ae7" providerId="AD" clId="Web-{CA1422EB-C578-F042-CEA4-C8A78FB0AA56}" dt="2022-05-23T17:31:43.048" v="82" actId="1076"/>
        <pc:sldMkLst>
          <pc:docMk/>
          <pc:sldMk cId="938972611" sldId="299"/>
        </pc:sldMkLst>
        <pc:spChg chg="del">
          <ac:chgData name="GOMEZ, Paula" userId="S::gomezp@who.int::c93cf399-3ed7-4230-9282-8831e3fe5ae7" providerId="AD" clId="Web-{CA1422EB-C578-F042-CEA4-C8A78FB0AA56}" dt="2022-05-23T17:30:31.390" v="37"/>
          <ac:spMkLst>
            <pc:docMk/>
            <pc:sldMk cId="938972611" sldId="299"/>
            <ac:spMk id="4" creationId="{00000000-0000-0000-0000-000000000000}"/>
          </ac:spMkLst>
        </pc:spChg>
        <pc:spChg chg="del">
          <ac:chgData name="GOMEZ, Paula" userId="S::gomezp@who.int::c93cf399-3ed7-4230-9282-8831e3fe5ae7" providerId="AD" clId="Web-{CA1422EB-C578-F042-CEA4-C8A78FB0AA56}" dt="2022-05-23T17:30:31.390" v="38"/>
          <ac:spMkLst>
            <pc:docMk/>
            <pc:sldMk cId="938972611" sldId="299"/>
            <ac:spMk id="5" creationId="{00000000-0000-0000-0000-000000000000}"/>
          </ac:spMkLst>
        </pc:spChg>
        <pc:spChg chg="del">
          <ac:chgData name="GOMEZ, Paula" userId="S::gomezp@who.int::c93cf399-3ed7-4230-9282-8831e3fe5ae7" providerId="AD" clId="Web-{CA1422EB-C578-F042-CEA4-C8A78FB0AA56}" dt="2022-05-23T17:30:31.390" v="36"/>
          <ac:spMkLst>
            <pc:docMk/>
            <pc:sldMk cId="938972611" sldId="299"/>
            <ac:spMk id="6" creationId="{00000000-0000-0000-0000-000000000000}"/>
          </ac:spMkLst>
        </pc:spChg>
        <pc:spChg chg="del">
          <ac:chgData name="GOMEZ, Paula" userId="S::gomezp@who.int::c93cf399-3ed7-4230-9282-8831e3fe5ae7" providerId="AD" clId="Web-{CA1422EB-C578-F042-CEA4-C8A78FB0AA56}" dt="2022-05-23T17:30:31.390" v="35"/>
          <ac:spMkLst>
            <pc:docMk/>
            <pc:sldMk cId="938972611" sldId="299"/>
            <ac:spMk id="8" creationId="{00000000-0000-0000-0000-000000000000}"/>
          </ac:spMkLst>
        </pc:spChg>
        <pc:spChg chg="del">
          <ac:chgData name="GOMEZ, Paula" userId="S::gomezp@who.int::c93cf399-3ed7-4230-9282-8831e3fe5ae7" providerId="AD" clId="Web-{CA1422EB-C578-F042-CEA4-C8A78FB0AA56}" dt="2022-05-23T17:30:31.374" v="33"/>
          <ac:spMkLst>
            <pc:docMk/>
            <pc:sldMk cId="938972611" sldId="299"/>
            <ac:spMk id="12" creationId="{00000000-0000-0000-0000-000000000000}"/>
          </ac:spMkLst>
        </pc:spChg>
        <pc:spChg chg="del">
          <ac:chgData name="GOMEZ, Paula" userId="S::gomezp@who.int::c93cf399-3ed7-4230-9282-8831e3fe5ae7" providerId="AD" clId="Web-{CA1422EB-C578-F042-CEA4-C8A78FB0AA56}" dt="2022-05-23T17:30:31.374" v="32"/>
          <ac:spMkLst>
            <pc:docMk/>
            <pc:sldMk cId="938972611" sldId="299"/>
            <ac:spMk id="13" creationId="{00000000-0000-0000-0000-000000000000}"/>
          </ac:spMkLst>
        </pc:spChg>
        <pc:spChg chg="add del mod">
          <ac:chgData name="GOMEZ, Paula" userId="S::gomezp@who.int::c93cf399-3ed7-4230-9282-8831e3fe5ae7" providerId="AD" clId="Web-{CA1422EB-C578-F042-CEA4-C8A78FB0AA56}" dt="2022-05-23T17:31:43.048" v="82" actId="1076"/>
          <ac:spMkLst>
            <pc:docMk/>
            <pc:sldMk cId="938972611" sldId="299"/>
            <ac:spMk id="50" creationId="{F85C85C3-85AF-92E0-AA91-188C32DBEE7E}"/>
          </ac:spMkLst>
        </pc:spChg>
        <pc:graphicFrameChg chg="del">
          <ac:chgData name="GOMEZ, Paula" userId="S::gomezp@who.int::c93cf399-3ed7-4230-9282-8831e3fe5ae7" providerId="AD" clId="Web-{CA1422EB-C578-F042-CEA4-C8A78FB0AA56}" dt="2022-05-23T17:30:31.374" v="34"/>
          <ac:graphicFrameMkLst>
            <pc:docMk/>
            <pc:sldMk cId="938972611" sldId="299"/>
            <ac:graphicFrameMk id="11" creationId="{00000000-0000-0000-0000-000000000000}"/>
          </ac:graphicFrameMkLst>
        </pc:graphicFrameChg>
      </pc:sldChg>
      <pc:sldChg chg="mod modShow">
        <pc:chgData name="GOMEZ, Paula" userId="S::gomezp@who.int::c93cf399-3ed7-4230-9282-8831e3fe5ae7" providerId="AD" clId="Web-{CA1422EB-C578-F042-CEA4-C8A78FB0AA56}" dt="2022-05-23T17:31:49.314" v="84"/>
        <pc:sldMkLst>
          <pc:docMk/>
          <pc:sldMk cId="1164817350" sldId="300"/>
        </pc:sldMkLst>
      </pc:sldChg>
      <pc:sldChg chg="mod modShow">
        <pc:chgData name="GOMEZ, Paula" userId="S::gomezp@who.int::c93cf399-3ed7-4230-9282-8831e3fe5ae7" providerId="AD" clId="Web-{CA1422EB-C578-F042-CEA4-C8A78FB0AA56}" dt="2022-05-23T17:31:51.954" v="85"/>
        <pc:sldMkLst>
          <pc:docMk/>
          <pc:sldMk cId="480064704" sldId="301"/>
        </pc:sldMkLst>
      </pc:sldChg>
      <pc:sldChg chg="mod modShow">
        <pc:chgData name="GOMEZ, Paula" userId="S::gomezp@who.int::c93cf399-3ed7-4230-9282-8831e3fe5ae7" providerId="AD" clId="Web-{CA1422EB-C578-F042-CEA4-C8A78FB0AA56}" dt="2022-05-23T17:31:57.892" v="87"/>
        <pc:sldMkLst>
          <pc:docMk/>
          <pc:sldMk cId="3924599434" sldId="302"/>
        </pc:sldMkLst>
      </pc:sldChg>
      <pc:sldChg chg="mod modShow">
        <pc:chgData name="GOMEZ, Paula" userId="S::gomezp@who.int::c93cf399-3ed7-4230-9282-8831e3fe5ae7" providerId="AD" clId="Web-{CA1422EB-C578-F042-CEA4-C8A78FB0AA56}" dt="2022-05-23T17:31:54.626" v="86"/>
        <pc:sldMkLst>
          <pc:docMk/>
          <pc:sldMk cId="3812713333" sldId="303"/>
        </pc:sldMkLst>
      </pc:sldChg>
      <pc:sldChg chg="mod modShow">
        <pc:chgData name="GOMEZ, Paula" userId="S::gomezp@who.int::c93cf399-3ed7-4230-9282-8831e3fe5ae7" providerId="AD" clId="Web-{CA1422EB-C578-F042-CEA4-C8A78FB0AA56}" dt="2022-05-23T17:31:47.126" v="83"/>
        <pc:sldMkLst>
          <pc:docMk/>
          <pc:sldMk cId="2289456108" sldId="304"/>
        </pc:sldMkLst>
      </pc:sldChg>
      <pc:sldChg chg="delCm">
        <pc:chgData name="GOMEZ, Paula" userId="S::gomezp@who.int::c93cf399-3ed7-4230-9282-8831e3fe5ae7" providerId="AD" clId="Web-{CA1422EB-C578-F042-CEA4-C8A78FB0AA56}" dt="2022-05-23T17:27:34.104" v="23"/>
        <pc:sldMkLst>
          <pc:docMk/>
          <pc:sldMk cId="3183162925" sldId="305"/>
        </pc:sldMkLst>
      </pc:sldChg>
      <pc:sldChg chg="modSp delCm">
        <pc:chgData name="GOMEZ, Paula" userId="S::gomezp@who.int::c93cf399-3ed7-4230-9282-8831e3fe5ae7" providerId="AD" clId="Web-{CA1422EB-C578-F042-CEA4-C8A78FB0AA56}" dt="2022-05-23T17:32:17.767" v="90" actId="1076"/>
        <pc:sldMkLst>
          <pc:docMk/>
          <pc:sldMk cId="3745937881" sldId="310"/>
        </pc:sldMkLst>
        <pc:spChg chg="mod">
          <ac:chgData name="GOMEZ, Paula" userId="S::gomezp@who.int::c93cf399-3ed7-4230-9282-8831e3fe5ae7" providerId="AD" clId="Web-{CA1422EB-C578-F042-CEA4-C8A78FB0AA56}" dt="2022-05-23T17:32:17.767" v="90" actId="1076"/>
          <ac:spMkLst>
            <pc:docMk/>
            <pc:sldMk cId="3745937881" sldId="310"/>
            <ac:spMk id="3" creationId="{C2789AA4-D7A9-4045-A5CE-E9DCA5D8CE1F}"/>
          </ac:spMkLst>
        </pc:spChg>
      </pc:sldChg>
      <pc:sldChg chg="mod modShow">
        <pc:chgData name="GOMEZ, Paula" userId="S::gomezp@who.int::c93cf399-3ed7-4230-9282-8831e3fe5ae7" providerId="AD" clId="Web-{CA1422EB-C578-F042-CEA4-C8A78FB0AA56}" dt="2022-05-23T17:31:59.751" v="88"/>
        <pc:sldMkLst>
          <pc:docMk/>
          <pc:sldMk cId="1302657561" sldId="311"/>
        </pc:sldMkLst>
      </pc:sldChg>
      <pc:sldChg chg="modSp">
        <pc:chgData name="GOMEZ, Paula" userId="S::gomezp@who.int::c93cf399-3ed7-4230-9282-8831e3fe5ae7" providerId="AD" clId="Web-{CA1422EB-C578-F042-CEA4-C8A78FB0AA56}" dt="2022-05-23T17:26:20.806" v="2" actId="20577"/>
        <pc:sldMkLst>
          <pc:docMk/>
          <pc:sldMk cId="1053072210" sldId="312"/>
        </pc:sldMkLst>
        <pc:spChg chg="mod">
          <ac:chgData name="GOMEZ, Paula" userId="S::gomezp@who.int::c93cf399-3ed7-4230-9282-8831e3fe5ae7" providerId="AD" clId="Web-{CA1422EB-C578-F042-CEA4-C8A78FB0AA56}" dt="2022-05-23T17:26:20.806" v="2" actId="20577"/>
          <ac:spMkLst>
            <pc:docMk/>
            <pc:sldMk cId="1053072210" sldId="312"/>
            <ac:spMk id="3" creationId="{FE715C1D-0AFD-4B24-93D9-2F4112C6A19E}"/>
          </ac:spMkLst>
        </pc:spChg>
      </pc:sldChg>
      <pc:sldChg chg="modSp">
        <pc:chgData name="GOMEZ, Paula" userId="S::gomezp@who.int::c93cf399-3ed7-4230-9282-8831e3fe5ae7" providerId="AD" clId="Web-{CA1422EB-C578-F042-CEA4-C8A78FB0AA56}" dt="2022-05-23T17:27:02.682" v="22" actId="20577"/>
        <pc:sldMkLst>
          <pc:docMk/>
          <pc:sldMk cId="2672722120" sldId="313"/>
        </pc:sldMkLst>
        <pc:spChg chg="mod">
          <ac:chgData name="GOMEZ, Paula" userId="S::gomezp@who.int::c93cf399-3ed7-4230-9282-8831e3fe5ae7" providerId="AD" clId="Web-{CA1422EB-C578-F042-CEA4-C8A78FB0AA56}" dt="2022-05-23T17:27:02.682" v="22" actId="20577"/>
          <ac:spMkLst>
            <pc:docMk/>
            <pc:sldMk cId="2672722120" sldId="313"/>
            <ac:spMk id="4" creationId="{00000000-0000-0000-0000-000000000000}"/>
          </ac:spMkLst>
        </pc:spChg>
      </pc:sldChg>
      <pc:sldChg chg="modSp">
        <pc:chgData name="GOMEZ, Paula" userId="S::gomezp@who.int::c93cf399-3ed7-4230-9282-8831e3fe5ae7" providerId="AD" clId="Web-{CA1422EB-C578-F042-CEA4-C8A78FB0AA56}" dt="2022-05-23T17:26:52.744" v="21" actId="20577"/>
        <pc:sldMkLst>
          <pc:docMk/>
          <pc:sldMk cId="1101989379" sldId="314"/>
        </pc:sldMkLst>
        <pc:spChg chg="mod">
          <ac:chgData name="GOMEZ, Paula" userId="S::gomezp@who.int::c93cf399-3ed7-4230-9282-8831e3fe5ae7" providerId="AD" clId="Web-{CA1422EB-C578-F042-CEA4-C8A78FB0AA56}" dt="2022-05-23T17:26:52.744" v="21" actId="20577"/>
          <ac:spMkLst>
            <pc:docMk/>
            <pc:sldMk cId="1101989379" sldId="314"/>
            <ac:spMk id="3" creationId="{00000000-0000-0000-0000-000000000000}"/>
          </ac:spMkLst>
        </pc:spChg>
      </pc:sldChg>
      <pc:sldChg chg="mod modShow">
        <pc:chgData name="GOMEZ, Paula" userId="S::gomezp@who.int::c93cf399-3ed7-4230-9282-8831e3fe5ae7" providerId="AD" clId="Web-{CA1422EB-C578-F042-CEA4-C8A78FB0AA56}" dt="2022-05-23T17:30:16.874" v="30"/>
        <pc:sldMkLst>
          <pc:docMk/>
          <pc:sldMk cId="2787412743" sldId="316"/>
        </pc:sldMkLst>
      </pc:sldChg>
      <pc:sldChg chg="add replId">
        <pc:chgData name="GOMEZ, Paula" userId="S::gomezp@who.int::c93cf399-3ed7-4230-9282-8831e3fe5ae7" providerId="AD" clId="Web-{CA1422EB-C578-F042-CEA4-C8A78FB0AA56}" dt="2022-05-23T17:30:25.937" v="31"/>
        <pc:sldMkLst>
          <pc:docMk/>
          <pc:sldMk cId="3435073890" sldId="318"/>
        </pc:sldMkLst>
      </pc:sldChg>
    </pc:docChg>
  </pc:docChgLst>
  <pc:docChgLst>
    <pc:chgData name="EZZINE, Hind" userId="S::ezzineh@who.int::edcab00f-6318-46e5-a4a9-188b01ee222f" providerId="AD" clId="Web-{36FBD07D-11BD-DBEF-D0C4-DBAF62C97D00}"/>
    <pc:docChg chg="delSld modSld">
      <pc:chgData name="EZZINE, Hind" userId="S::ezzineh@who.int::edcab00f-6318-46e5-a4a9-188b01ee222f" providerId="AD" clId="Web-{36FBD07D-11BD-DBEF-D0C4-DBAF62C97D00}" dt="2022-01-18T16:40:00.065" v="39"/>
      <pc:docMkLst>
        <pc:docMk/>
      </pc:docMkLst>
      <pc:sldChg chg="del">
        <pc:chgData name="EZZINE, Hind" userId="S::ezzineh@who.int::edcab00f-6318-46e5-a4a9-188b01ee222f" providerId="AD" clId="Web-{36FBD07D-11BD-DBEF-D0C4-DBAF62C97D00}" dt="2022-01-18T16:26:31.451" v="15"/>
        <pc:sldMkLst>
          <pc:docMk/>
          <pc:sldMk cId="0" sldId="256"/>
        </pc:sldMkLst>
      </pc:sldChg>
      <pc:sldChg chg="modSp mod modClrScheme chgLayout">
        <pc:chgData name="EZZINE, Hind" userId="S::ezzineh@who.int::edcab00f-6318-46e5-a4a9-188b01ee222f" providerId="AD" clId="Web-{36FBD07D-11BD-DBEF-D0C4-DBAF62C97D00}" dt="2022-01-18T16:39:32.408" v="16"/>
        <pc:sldMkLst>
          <pc:docMk/>
          <pc:sldMk cId="0" sldId="265"/>
        </pc:sldMkLst>
        <pc:spChg chg="mod ord">
          <ac:chgData name="EZZINE, Hind" userId="S::ezzineh@who.int::edcab00f-6318-46e5-a4a9-188b01ee222f" providerId="AD" clId="Web-{36FBD07D-11BD-DBEF-D0C4-DBAF62C97D00}" dt="2022-01-18T16:39:32.408" v="16"/>
          <ac:spMkLst>
            <pc:docMk/>
            <pc:sldMk cId="0" sldId="265"/>
            <ac:spMk id="2" creationId="{00000000-0000-0000-0000-000000000000}"/>
          </ac:spMkLst>
        </pc:spChg>
        <pc:spChg chg="mod ord">
          <ac:chgData name="EZZINE, Hind" userId="S::ezzineh@who.int::edcab00f-6318-46e5-a4a9-188b01ee222f" providerId="AD" clId="Web-{36FBD07D-11BD-DBEF-D0C4-DBAF62C97D00}" dt="2022-01-18T16:39:32.408" v="16"/>
          <ac:spMkLst>
            <pc:docMk/>
            <pc:sldMk cId="0" sldId="265"/>
            <ac:spMk id="3" creationId="{00000000-0000-0000-0000-000000000000}"/>
          </ac:spMkLst>
        </pc:spChg>
      </pc:sldChg>
      <pc:sldChg chg="mod modClrScheme chgLayout">
        <pc:chgData name="EZZINE, Hind" userId="S::ezzineh@who.int::edcab00f-6318-46e5-a4a9-188b01ee222f" providerId="AD" clId="Web-{36FBD07D-11BD-DBEF-D0C4-DBAF62C97D00}" dt="2022-01-18T16:39:34.470" v="35"/>
        <pc:sldMkLst>
          <pc:docMk/>
          <pc:sldMk cId="0" sldId="267"/>
        </pc:sldMkLst>
      </pc:sldChg>
      <pc:sldChg chg="mod modClrScheme chgLayout">
        <pc:chgData name="EZZINE, Hind" userId="S::ezzineh@who.int::edcab00f-6318-46e5-a4a9-188b01ee222f" providerId="AD" clId="Web-{36FBD07D-11BD-DBEF-D0C4-DBAF62C97D00}" dt="2022-01-18T16:39:33.158" v="24"/>
        <pc:sldMkLst>
          <pc:docMk/>
          <pc:sldMk cId="0" sldId="271"/>
        </pc:sldMkLst>
      </pc:sldChg>
      <pc:sldChg chg="mod modClrScheme chgLayout">
        <pc:chgData name="EZZINE, Hind" userId="S::ezzineh@who.int::edcab00f-6318-46e5-a4a9-188b01ee222f" providerId="AD" clId="Web-{36FBD07D-11BD-DBEF-D0C4-DBAF62C97D00}" dt="2022-01-18T16:39:33.064" v="23"/>
        <pc:sldMkLst>
          <pc:docMk/>
          <pc:sldMk cId="0" sldId="273"/>
        </pc:sldMkLst>
      </pc:sldChg>
      <pc:sldChg chg="mod modClrScheme chgLayout">
        <pc:chgData name="EZZINE, Hind" userId="S::ezzineh@who.int::edcab00f-6318-46e5-a4a9-188b01ee222f" providerId="AD" clId="Web-{36FBD07D-11BD-DBEF-D0C4-DBAF62C97D00}" dt="2022-01-18T16:39:32.830" v="20"/>
        <pc:sldMkLst>
          <pc:docMk/>
          <pc:sldMk cId="0" sldId="275"/>
        </pc:sldMkLst>
      </pc:sldChg>
      <pc:sldChg chg="mod modClrScheme chgLayout">
        <pc:chgData name="EZZINE, Hind" userId="S::ezzineh@who.int::edcab00f-6318-46e5-a4a9-188b01ee222f" providerId="AD" clId="Web-{36FBD07D-11BD-DBEF-D0C4-DBAF62C97D00}" dt="2022-01-18T16:39:32.705" v="19"/>
        <pc:sldMkLst>
          <pc:docMk/>
          <pc:sldMk cId="0" sldId="277"/>
        </pc:sldMkLst>
      </pc:sldChg>
      <pc:sldChg chg="mod modClrScheme chgLayout">
        <pc:chgData name="EZZINE, Hind" userId="S::ezzineh@who.int::edcab00f-6318-46e5-a4a9-188b01ee222f" providerId="AD" clId="Web-{36FBD07D-11BD-DBEF-D0C4-DBAF62C97D00}" dt="2022-01-18T16:39:32.517" v="17"/>
        <pc:sldMkLst>
          <pc:docMk/>
          <pc:sldMk cId="0" sldId="280"/>
        </pc:sldMkLst>
      </pc:sldChg>
      <pc:sldChg chg="mod modClrScheme chgLayout">
        <pc:chgData name="EZZINE, Hind" userId="S::ezzineh@who.int::edcab00f-6318-46e5-a4a9-188b01ee222f" providerId="AD" clId="Web-{36FBD07D-11BD-DBEF-D0C4-DBAF62C97D00}" dt="2022-01-18T16:39:33.002" v="22"/>
        <pc:sldMkLst>
          <pc:docMk/>
          <pc:sldMk cId="0" sldId="282"/>
        </pc:sldMkLst>
      </pc:sldChg>
      <pc:sldChg chg="del">
        <pc:chgData name="EZZINE, Hind" userId="S::ezzineh@who.int::edcab00f-6318-46e5-a4a9-188b01ee222f" providerId="AD" clId="Web-{36FBD07D-11BD-DBEF-D0C4-DBAF62C97D00}" dt="2022-01-18T16:40:00.065" v="39"/>
        <pc:sldMkLst>
          <pc:docMk/>
          <pc:sldMk cId="0" sldId="289"/>
        </pc:sldMkLst>
      </pc:sldChg>
      <pc:sldChg chg="modSp mod modClrScheme chgLayout">
        <pc:chgData name="EZZINE, Hind" userId="S::ezzineh@who.int::edcab00f-6318-46e5-a4a9-188b01ee222f" providerId="AD" clId="Web-{36FBD07D-11BD-DBEF-D0C4-DBAF62C97D00}" dt="2022-01-18T16:39:32.892" v="21"/>
        <pc:sldMkLst>
          <pc:docMk/>
          <pc:sldMk cId="1000793735" sldId="291"/>
        </pc:sldMkLst>
        <pc:spChg chg="mod ord">
          <ac:chgData name="EZZINE, Hind" userId="S::ezzineh@who.int::edcab00f-6318-46e5-a4a9-188b01ee222f" providerId="AD" clId="Web-{36FBD07D-11BD-DBEF-D0C4-DBAF62C97D00}" dt="2022-01-18T16:39:32.892" v="21"/>
          <ac:spMkLst>
            <pc:docMk/>
            <pc:sldMk cId="1000793735" sldId="291"/>
            <ac:spMk id="9" creationId="{00000000-0000-0000-0000-000000000000}"/>
          </ac:spMkLst>
        </pc:spChg>
      </pc:sldChg>
      <pc:sldChg chg="mod modClrScheme chgLayout">
        <pc:chgData name="EZZINE, Hind" userId="S::ezzineh@who.int::edcab00f-6318-46e5-a4a9-188b01ee222f" providerId="AD" clId="Web-{36FBD07D-11BD-DBEF-D0C4-DBAF62C97D00}" dt="2022-01-18T16:39:34.517" v="36"/>
        <pc:sldMkLst>
          <pc:docMk/>
          <pc:sldMk cId="0" sldId="292"/>
        </pc:sldMkLst>
      </pc:sldChg>
      <pc:sldChg chg="mod modClrScheme chgLayout">
        <pc:chgData name="EZZINE, Hind" userId="S::ezzineh@who.int::edcab00f-6318-46e5-a4a9-188b01ee222f" providerId="AD" clId="Web-{36FBD07D-11BD-DBEF-D0C4-DBAF62C97D00}" dt="2022-01-18T16:39:34.298" v="34"/>
        <pc:sldMkLst>
          <pc:docMk/>
          <pc:sldMk cId="0" sldId="294"/>
        </pc:sldMkLst>
      </pc:sldChg>
      <pc:sldChg chg="mod modClrScheme chgLayout">
        <pc:chgData name="EZZINE, Hind" userId="S::ezzineh@who.int::edcab00f-6318-46e5-a4a9-188b01ee222f" providerId="AD" clId="Web-{36FBD07D-11BD-DBEF-D0C4-DBAF62C97D00}" dt="2022-01-18T16:39:34.095" v="32"/>
        <pc:sldMkLst>
          <pc:docMk/>
          <pc:sldMk cId="0" sldId="295"/>
        </pc:sldMkLst>
      </pc:sldChg>
      <pc:sldChg chg="modSp mod modClrScheme chgLayout">
        <pc:chgData name="EZZINE, Hind" userId="S::ezzineh@who.int::edcab00f-6318-46e5-a4a9-188b01ee222f" providerId="AD" clId="Web-{36FBD07D-11BD-DBEF-D0C4-DBAF62C97D00}" dt="2022-01-18T16:03:43.795" v="11"/>
        <pc:sldMkLst>
          <pc:docMk/>
          <pc:sldMk cId="0" sldId="296"/>
        </pc:sldMkLst>
        <pc:spChg chg="mod ord">
          <ac:chgData name="EZZINE, Hind" userId="S::ezzineh@who.int::edcab00f-6318-46e5-a4a9-188b01ee222f" providerId="AD" clId="Web-{36FBD07D-11BD-DBEF-D0C4-DBAF62C97D00}" dt="2022-01-18T16:03:29.826" v="8"/>
          <ac:spMkLst>
            <pc:docMk/>
            <pc:sldMk cId="0" sldId="296"/>
            <ac:spMk id="2" creationId="{00000000-0000-0000-0000-000000000000}"/>
          </ac:spMkLst>
        </pc:spChg>
        <pc:spChg chg="mod ord">
          <ac:chgData name="EZZINE, Hind" userId="S::ezzineh@who.int::edcab00f-6318-46e5-a4a9-188b01ee222f" providerId="AD" clId="Web-{36FBD07D-11BD-DBEF-D0C4-DBAF62C97D00}" dt="2022-01-18T16:03:43.795" v="11"/>
          <ac:spMkLst>
            <pc:docMk/>
            <pc:sldMk cId="0" sldId="296"/>
            <ac:spMk id="3" creationId="{00000000-0000-0000-0000-000000000000}"/>
          </ac:spMkLst>
        </pc:spChg>
      </pc:sldChg>
      <pc:sldChg chg="mod modClrScheme chgLayout">
        <pc:chgData name="EZZINE, Hind" userId="S::ezzineh@who.int::edcab00f-6318-46e5-a4a9-188b01ee222f" providerId="AD" clId="Web-{36FBD07D-11BD-DBEF-D0C4-DBAF62C97D00}" dt="2022-01-18T16:39:34.220" v="33"/>
        <pc:sldMkLst>
          <pc:docMk/>
          <pc:sldMk cId="938972611" sldId="299"/>
        </pc:sldMkLst>
      </pc:sldChg>
      <pc:sldChg chg="mod modClrScheme chgLayout">
        <pc:chgData name="EZZINE, Hind" userId="S::ezzineh@who.int::edcab00f-6318-46e5-a4a9-188b01ee222f" providerId="AD" clId="Web-{36FBD07D-11BD-DBEF-D0C4-DBAF62C97D00}" dt="2022-01-18T16:39:33.830" v="30"/>
        <pc:sldMkLst>
          <pc:docMk/>
          <pc:sldMk cId="1164817350" sldId="300"/>
        </pc:sldMkLst>
      </pc:sldChg>
      <pc:sldChg chg="mod modClrScheme chgLayout">
        <pc:chgData name="EZZINE, Hind" userId="S::ezzineh@who.int::edcab00f-6318-46e5-a4a9-188b01ee222f" providerId="AD" clId="Web-{36FBD07D-11BD-DBEF-D0C4-DBAF62C97D00}" dt="2022-01-18T16:39:33.689" v="29"/>
        <pc:sldMkLst>
          <pc:docMk/>
          <pc:sldMk cId="480064704" sldId="301"/>
        </pc:sldMkLst>
      </pc:sldChg>
      <pc:sldChg chg="mod modClrScheme chgLayout">
        <pc:chgData name="EZZINE, Hind" userId="S::ezzineh@who.int::edcab00f-6318-46e5-a4a9-188b01ee222f" providerId="AD" clId="Web-{36FBD07D-11BD-DBEF-D0C4-DBAF62C97D00}" dt="2022-01-18T16:39:33.439" v="27"/>
        <pc:sldMkLst>
          <pc:docMk/>
          <pc:sldMk cId="3924599434" sldId="302"/>
        </pc:sldMkLst>
      </pc:sldChg>
      <pc:sldChg chg="mod modClrScheme chgLayout">
        <pc:chgData name="EZZINE, Hind" userId="S::ezzineh@who.int::edcab00f-6318-46e5-a4a9-188b01ee222f" providerId="AD" clId="Web-{36FBD07D-11BD-DBEF-D0C4-DBAF62C97D00}" dt="2022-01-18T16:39:33.548" v="28"/>
        <pc:sldMkLst>
          <pc:docMk/>
          <pc:sldMk cId="3812713333" sldId="303"/>
        </pc:sldMkLst>
      </pc:sldChg>
      <pc:sldChg chg="mod modClrScheme chgLayout">
        <pc:chgData name="EZZINE, Hind" userId="S::ezzineh@who.int::edcab00f-6318-46e5-a4a9-188b01ee222f" providerId="AD" clId="Web-{36FBD07D-11BD-DBEF-D0C4-DBAF62C97D00}" dt="2022-01-18T16:39:33.970" v="31"/>
        <pc:sldMkLst>
          <pc:docMk/>
          <pc:sldMk cId="2289456108" sldId="304"/>
        </pc:sldMkLst>
      </pc:sldChg>
      <pc:sldChg chg="mod modClrScheme chgLayout">
        <pc:chgData name="EZZINE, Hind" userId="S::ezzineh@who.int::edcab00f-6318-46e5-a4a9-188b01ee222f" providerId="AD" clId="Web-{36FBD07D-11BD-DBEF-D0C4-DBAF62C97D00}" dt="2022-01-18T16:39:32.626" v="18"/>
        <pc:sldMkLst>
          <pc:docMk/>
          <pc:sldMk cId="3183162925" sldId="305"/>
        </pc:sldMkLst>
      </pc:sldChg>
      <pc:sldChg chg="del">
        <pc:chgData name="EZZINE, Hind" userId="S::ezzineh@who.int::edcab00f-6318-46e5-a4a9-188b01ee222f" providerId="AD" clId="Web-{36FBD07D-11BD-DBEF-D0C4-DBAF62C97D00}" dt="2022-01-18T16:39:57.111" v="38"/>
        <pc:sldMkLst>
          <pc:docMk/>
          <pc:sldMk cId="2135279914" sldId="308"/>
        </pc:sldMkLst>
      </pc:sldChg>
      <pc:sldChg chg="modSp mod modClrScheme chgLayout">
        <pc:chgData name="EZZINE, Hind" userId="S::ezzineh@who.int::edcab00f-6318-46e5-a4a9-188b01ee222f" providerId="AD" clId="Web-{36FBD07D-11BD-DBEF-D0C4-DBAF62C97D00}" dt="2022-01-18T16:39:34.580" v="37"/>
        <pc:sldMkLst>
          <pc:docMk/>
          <pc:sldMk cId="1919715189" sldId="309"/>
        </pc:sldMkLst>
        <pc:spChg chg="mod ord">
          <ac:chgData name="EZZINE, Hind" userId="S::ezzineh@who.int::edcab00f-6318-46e5-a4a9-188b01ee222f" providerId="AD" clId="Web-{36FBD07D-11BD-DBEF-D0C4-DBAF62C97D00}" dt="2022-01-18T16:39:34.580" v="37"/>
          <ac:spMkLst>
            <pc:docMk/>
            <pc:sldMk cId="1919715189" sldId="309"/>
            <ac:spMk id="2" creationId="{C0089C93-09B3-4622-905B-C58768AF419A}"/>
          </ac:spMkLst>
        </pc:spChg>
        <pc:spChg chg="mod ord">
          <ac:chgData name="EZZINE, Hind" userId="S::ezzineh@who.int::edcab00f-6318-46e5-a4a9-188b01ee222f" providerId="AD" clId="Web-{36FBD07D-11BD-DBEF-D0C4-DBAF62C97D00}" dt="2022-01-18T16:39:34.580" v="37"/>
          <ac:spMkLst>
            <pc:docMk/>
            <pc:sldMk cId="1919715189" sldId="309"/>
            <ac:spMk id="3" creationId="{092BE51E-1F3F-4FAD-8328-686F44992E13}"/>
          </ac:spMkLst>
        </pc:spChg>
      </pc:sldChg>
      <pc:sldChg chg="modSp mod modClrScheme chgLayout">
        <pc:chgData name="EZZINE, Hind" userId="S::ezzineh@who.int::edcab00f-6318-46e5-a4a9-188b01ee222f" providerId="AD" clId="Web-{36FBD07D-11BD-DBEF-D0C4-DBAF62C97D00}" dt="2022-01-18T16:39:33.236" v="25"/>
        <pc:sldMkLst>
          <pc:docMk/>
          <pc:sldMk cId="3745937881" sldId="310"/>
        </pc:sldMkLst>
        <pc:spChg chg="mod ord">
          <ac:chgData name="EZZINE, Hind" userId="S::ezzineh@who.int::edcab00f-6318-46e5-a4a9-188b01ee222f" providerId="AD" clId="Web-{36FBD07D-11BD-DBEF-D0C4-DBAF62C97D00}" dt="2022-01-18T16:39:33.236" v="25"/>
          <ac:spMkLst>
            <pc:docMk/>
            <pc:sldMk cId="3745937881" sldId="310"/>
            <ac:spMk id="2" creationId="{3262CAAA-8B32-4208-A31C-8CAE8A6EDF97}"/>
          </ac:spMkLst>
        </pc:spChg>
        <pc:spChg chg="mod ord">
          <ac:chgData name="EZZINE, Hind" userId="S::ezzineh@who.int::edcab00f-6318-46e5-a4a9-188b01ee222f" providerId="AD" clId="Web-{36FBD07D-11BD-DBEF-D0C4-DBAF62C97D00}" dt="2022-01-18T16:39:33.236" v="25"/>
          <ac:spMkLst>
            <pc:docMk/>
            <pc:sldMk cId="3745937881" sldId="310"/>
            <ac:spMk id="3" creationId="{C2789AA4-D7A9-4045-A5CE-E9DCA5D8CE1F}"/>
          </ac:spMkLst>
        </pc:spChg>
      </pc:sldChg>
      <pc:sldChg chg="mod modClrScheme chgLayout">
        <pc:chgData name="EZZINE, Hind" userId="S::ezzineh@who.int::edcab00f-6318-46e5-a4a9-188b01ee222f" providerId="AD" clId="Web-{36FBD07D-11BD-DBEF-D0C4-DBAF62C97D00}" dt="2022-01-18T16:39:33.345" v="26"/>
        <pc:sldMkLst>
          <pc:docMk/>
          <pc:sldMk cId="1302657561" sldId="311"/>
        </pc:sldMkLst>
      </pc:sldChg>
      <pc:sldChg chg="delSp modSp">
        <pc:chgData name="EZZINE, Hind" userId="S::ezzineh@who.int::edcab00f-6318-46e5-a4a9-188b01ee222f" providerId="AD" clId="Web-{36FBD07D-11BD-DBEF-D0C4-DBAF62C97D00}" dt="2022-01-18T16:03:10.997" v="7" actId="1076"/>
        <pc:sldMkLst>
          <pc:docMk/>
          <pc:sldMk cId="1053072210" sldId="312"/>
        </pc:sldMkLst>
        <pc:spChg chg="mod">
          <ac:chgData name="EZZINE, Hind" userId="S::ezzineh@who.int::edcab00f-6318-46e5-a4a9-188b01ee222f" providerId="AD" clId="Web-{36FBD07D-11BD-DBEF-D0C4-DBAF62C97D00}" dt="2022-01-18T16:03:10.997" v="7" actId="1076"/>
          <ac:spMkLst>
            <pc:docMk/>
            <pc:sldMk cId="1053072210" sldId="312"/>
            <ac:spMk id="3" creationId="{FE715C1D-0AFD-4B24-93D9-2F4112C6A19E}"/>
          </ac:spMkLst>
        </pc:spChg>
        <pc:spChg chg="del">
          <ac:chgData name="EZZINE, Hind" userId="S::ezzineh@who.int::edcab00f-6318-46e5-a4a9-188b01ee222f" providerId="AD" clId="Web-{36FBD07D-11BD-DBEF-D0C4-DBAF62C97D00}" dt="2022-01-18T16:03:06.169" v="6"/>
          <ac:spMkLst>
            <pc:docMk/>
            <pc:sldMk cId="1053072210" sldId="312"/>
            <ac:spMk id="5" creationId="{A6E3036A-D46B-4B36-94A5-3D05B996E41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B4209417-7D11-4508-9DFF-27BB3CA489B8}" type="datetimeFigureOut">
              <a:rPr lang="fr-FR" smtClean="0"/>
              <a:t>13/07/2023</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B8047F97-C851-4ECD-8641-3D62121645B8}" type="slidenum">
              <a:rPr lang="fr-FR" smtClean="0"/>
              <a:t>‹#›</a:t>
            </a:fld>
            <a:endParaRPr lang="fr-FR"/>
          </a:p>
        </p:txBody>
      </p:sp>
    </p:spTree>
    <p:extLst>
      <p:ext uri="{BB962C8B-B14F-4D97-AF65-F5344CB8AC3E}">
        <p14:creationId xmlns:p14="http://schemas.microsoft.com/office/powerpoint/2010/main" val="56084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rtl="0"/>
            <a:fld id="{78599EFE-4684-4CFC-8AB3-0B3A030F89DD}" type="datetimeFigureOut">
              <a:rPr lang="fr-FR" smtClean="0"/>
              <a:pPr rtl="0"/>
              <a:t>13/07/2023</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48EEBF9A-0934-4E84-90AB-00BCB63AFCCD}" type="slidenum">
              <a:rPr lang="fr-FR" smtClean="0"/>
              <a:pPr rtl="0"/>
              <a:t>‹#›</a:t>
            </a:fld>
            <a:endParaRPr lang="fr-FR"/>
          </a:p>
        </p:txBody>
      </p:sp>
    </p:spTree>
    <p:extLst>
      <p:ext uri="{BB962C8B-B14F-4D97-AF65-F5344CB8AC3E}">
        <p14:creationId xmlns:p14="http://schemas.microsoft.com/office/powerpoint/2010/main" val="3661094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a:spLocks noGrp="1" noRot="1" noChangeAspect="1"/>
          </p:cNvSpPr>
          <p:nvPr>
            <p:ph type="sldImg"/>
          </p:nvPr>
        </p:nvSpPr>
        <p:spPr>
          <a:xfrm>
            <a:off x="381000" y="685800"/>
            <a:ext cx="6096000" cy="3429000"/>
          </a:xfrm>
          <a:prstGeom prst="rect">
            <a:avLst/>
          </a:prstGeom>
        </p:spPr>
        <p:txBody>
          <a:bodyPr/>
          <a:lstStyle/>
          <a:p>
            <a:endParaRPr/>
          </a:p>
        </p:txBody>
      </p:sp>
      <p:sp>
        <p:nvSpPr>
          <p:cNvPr id="252" name="Shape 252"/>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1810732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381000" y="685800"/>
            <a:ext cx="6096000" cy="3429000"/>
          </a:xfrm>
          <a:prstGeom prst="rect">
            <a:avLst/>
          </a:prstGeom>
        </p:spPr>
        <p:txBody>
          <a:bodyPr/>
          <a:lstStyle/>
          <a:p>
            <a:endParaRPr/>
          </a:p>
        </p:txBody>
      </p:sp>
      <p:sp>
        <p:nvSpPr>
          <p:cNvPr id="258" name="Shape 258"/>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3566639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BC408784-D55E-4169-A872-E7DBD9BECB86}"/>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CC8ECD4A-9CFD-4C5D-ADC3-D6323AFF77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45060" name="Slide Number Placeholder 3">
            <a:extLst>
              <a:ext uri="{FF2B5EF4-FFF2-40B4-BE49-F238E27FC236}">
                <a16:creationId xmlns:a16="http://schemas.microsoft.com/office/drawing/2014/main" id="{6482581A-8A3A-4D26-B0F4-EF1A15ED004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DD73BB73-E68B-45C9-9324-F24E5C51F38E}" type="slidenum">
              <a:rPr lang="en-GB" altLang="en-US">
                <a:latin typeface="Times New Roman" panose="02020603050405020304" pitchFamily="18" charset="0"/>
              </a:rPr>
              <a:pPr rtl="0">
                <a:spcBef>
                  <a:spcPct val="0"/>
                </a:spcBef>
              </a:pPr>
              <a:t>31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9476524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5.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5.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20" name="Rectangle 1"/>
          <p:cNvSpPr/>
          <p:nvPr/>
        </p:nvSpPr>
        <p:spPr>
          <a:xfrm>
            <a:off x="0" y="14"/>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pic>
        <p:nvPicPr>
          <p:cNvPr id="21" name="Image" descr="Image"/>
          <p:cNvPicPr>
            <a:picLocks noChangeAspect="1"/>
          </p:cNvPicPr>
          <p:nvPr/>
        </p:nvPicPr>
        <p:blipFill>
          <a:blip r:embed="rId2"/>
          <a:stretch>
            <a:fillRect/>
          </a:stretch>
        </p:blipFill>
        <p:spPr>
          <a:xfrm>
            <a:off x="-13084" y="-15553"/>
            <a:ext cx="7265531" cy="5403206"/>
          </a:xfrm>
          <a:prstGeom prst="rect">
            <a:avLst/>
          </a:prstGeom>
          <a:ln w="12700">
            <a:miter lim="400000"/>
          </a:ln>
        </p:spPr>
      </p:pic>
      <p:pic>
        <p:nvPicPr>
          <p:cNvPr id="28" name="Picture 18" descr="Picture 18"/>
          <p:cNvPicPr>
            <a:picLocks noChangeAspect="1"/>
          </p:cNvPicPr>
          <p:nvPr/>
        </p:nvPicPr>
        <p:blipFill>
          <a:blip r:embed="rId3"/>
          <a:stretch>
            <a:fillRect/>
          </a:stretch>
        </p:blipFill>
        <p:spPr>
          <a:xfrm>
            <a:off x="9002490" y="5116964"/>
            <a:ext cx="2823416" cy="908686"/>
          </a:xfrm>
          <a:prstGeom prst="rect">
            <a:avLst/>
          </a:prstGeom>
          <a:ln w="12700">
            <a:miter lim="400000"/>
          </a:ln>
        </p:spPr>
      </p:pic>
      <p:sp>
        <p:nvSpPr>
          <p:cNvPr id="30" name="Body Level One…"/>
          <p:cNvSpPr txBox="1">
            <a:spLocks noGrp="1"/>
          </p:cNvSpPr>
          <p:nvPr>
            <p:ph type="body" sz="quarter" idx="1"/>
          </p:nvPr>
        </p:nvSpPr>
        <p:spPr>
          <a:xfrm>
            <a:off x="5525728" y="3491867"/>
            <a:ext cx="5925539" cy="914401"/>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latin typeface="Source Sans Pro Bold"/>
                <a:ea typeface="Source Sans Pro Bold"/>
                <a:cs typeface="Source Sans Pro Bold"/>
                <a:sym typeface="Source Sans Pro Bold"/>
              </a:defRPr>
            </a:lvl1pPr>
            <a:lvl2pPr marL="162744" indent="-54248" defTabSz="216992">
              <a:lnSpc>
                <a:spcPct val="90000"/>
              </a:lnSpc>
              <a:spcBef>
                <a:spcPts val="200"/>
              </a:spcBef>
              <a:buClr>
                <a:srgbClr val="65A000"/>
              </a:buClr>
              <a:buChar char="•"/>
              <a:defRPr sz="2400">
                <a:solidFill>
                  <a:srgbClr val="000000"/>
                </a:solidFill>
                <a:latin typeface="Source Sans Pro Bold"/>
                <a:ea typeface="Source Sans Pro Bold"/>
                <a:cs typeface="Source Sans Pro Bold"/>
                <a:sym typeface="Source Sans Pro Bold"/>
              </a:defRPr>
            </a:lvl2pPr>
            <a:lvl3pPr marL="271240" indent="-54247" defTabSz="216992">
              <a:lnSpc>
                <a:spcPct val="90000"/>
              </a:lnSpc>
              <a:spcBef>
                <a:spcPts val="200"/>
              </a:spcBef>
              <a:buClr>
                <a:srgbClr val="65A000"/>
              </a:buClr>
              <a:defRPr sz="2400">
                <a:solidFill>
                  <a:srgbClr val="000000"/>
                </a:solidFill>
                <a:latin typeface="Source Sans Pro Bold"/>
                <a:ea typeface="Source Sans Pro Bold"/>
                <a:cs typeface="Source Sans Pro Bold"/>
                <a:sym typeface="Source Sans Pro Bold"/>
              </a:defRPr>
            </a:lvl3pPr>
            <a:lvl4pPr marL="379736" indent="-54247" defTabSz="216992">
              <a:lnSpc>
                <a:spcPct val="90000"/>
              </a:lnSpc>
              <a:spcBef>
                <a:spcPts val="200"/>
              </a:spcBef>
              <a:buClr>
                <a:srgbClr val="65A000"/>
              </a:buClr>
              <a:buChar char="•"/>
              <a:defRPr sz="2400">
                <a:solidFill>
                  <a:srgbClr val="000000"/>
                </a:solidFill>
                <a:latin typeface="Source Sans Pro Bold"/>
                <a:ea typeface="Source Sans Pro Bold"/>
                <a:cs typeface="Source Sans Pro Bold"/>
                <a:sym typeface="Source Sans Pro Bold"/>
              </a:defRPr>
            </a:lvl4pPr>
            <a:lvl5pPr marL="488231" indent="-54247" defTabSz="216992">
              <a:lnSpc>
                <a:spcPct val="90000"/>
              </a:lnSpc>
              <a:spcBef>
                <a:spcPts val="200"/>
              </a:spcBef>
              <a:buClr>
                <a:srgbClr val="65A000"/>
              </a:buClr>
              <a:buChar char="•"/>
              <a:defRPr sz="2400">
                <a:solidFill>
                  <a:srgbClr val="000000"/>
                </a:solidFill>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517796" y="1587565"/>
            <a:ext cx="4490141" cy="2410277"/>
          </a:xfrm>
          <a:prstGeom prst="rect">
            <a:avLst/>
          </a:prstGeom>
        </p:spPr>
        <p:txBody>
          <a:bodyPr>
            <a:normAutofit/>
          </a:bodyPr>
          <a:lstStyle>
            <a:lvl1pPr algn="l" defTabSz="216992">
              <a:lnSpc>
                <a:spcPct val="90000"/>
              </a:lnSpc>
              <a:defRPr sz="3200">
                <a:solidFill>
                  <a:srgbClr val="FFFFFF"/>
                </a:solidFill>
                <a:latin typeface="Source Sans Pro Bold"/>
                <a:ea typeface="Source Sans Pro Bold"/>
                <a:cs typeface="Source Sans Pro Bold"/>
                <a:sym typeface="Source Sans Pro Bold"/>
              </a:defRPr>
            </a:lvl1pPr>
          </a:lstStyle>
          <a:p>
            <a:r>
              <a:t>Title Text</a:t>
            </a:r>
          </a:p>
        </p:txBody>
      </p:sp>
      <p:sp>
        <p:nvSpPr>
          <p:cNvPr id="2"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3"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4" name="Imag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950731" y="106374"/>
            <a:ext cx="1090671" cy="977843"/>
          </a:xfrm>
          <a:prstGeom prst="rect">
            <a:avLst/>
          </a:prstGeom>
        </p:spPr>
      </p:pic>
      <p:pic>
        <p:nvPicPr>
          <p:cNvPr id="5" name="Image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spTree>
    <p:extLst>
      <p:ext uri="{BB962C8B-B14F-4D97-AF65-F5344CB8AC3E}">
        <p14:creationId xmlns:p14="http://schemas.microsoft.com/office/powerpoint/2010/main" val="1184677281"/>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outline copy">
    <p:spTree>
      <p:nvGrpSpPr>
        <p:cNvPr id="1" name=""/>
        <p:cNvGrpSpPr/>
        <p:nvPr/>
      </p:nvGrpSpPr>
      <p:grpSpPr>
        <a:xfrm>
          <a:off x="0" y="0"/>
          <a:ext cx="0" cy="0"/>
          <a:chOff x="0" y="0"/>
          <a:chExt cx="0" cy="0"/>
        </a:xfrm>
      </p:grpSpPr>
      <p:pic>
        <p:nvPicPr>
          <p:cNvPr id="261"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sp>
        <p:nvSpPr>
          <p:cNvPr id="8"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9"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0"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2" name="Imag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32887" y="34655"/>
            <a:ext cx="871263" cy="781132"/>
          </a:xfrm>
          <a:prstGeom prst="rect">
            <a:avLst/>
          </a:prstGeom>
        </p:spPr>
      </p:pic>
    </p:spTree>
    <p:extLst>
      <p:ext uri="{BB962C8B-B14F-4D97-AF65-F5344CB8AC3E}">
        <p14:creationId xmlns:p14="http://schemas.microsoft.com/office/powerpoint/2010/main" val="144460995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Blank">
    <p:spTree>
      <p:nvGrpSpPr>
        <p:cNvPr id="1" name=""/>
        <p:cNvGrpSpPr/>
        <p:nvPr/>
      </p:nvGrpSpPr>
      <p:grpSpPr>
        <a:xfrm>
          <a:off x="0" y="0"/>
          <a:ext cx="0" cy="0"/>
          <a:chOff x="0" y="0"/>
          <a:chExt cx="0" cy="0"/>
        </a:xfrm>
      </p:grpSpPr>
      <p:sp>
        <p:nvSpPr>
          <p:cNvPr id="7"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8"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9"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0" name="Imag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32887" y="34655"/>
            <a:ext cx="871263" cy="781132"/>
          </a:xfrm>
          <a:prstGeom prst="rect">
            <a:avLst/>
          </a:prstGeom>
        </p:spPr>
      </p:pic>
    </p:spTree>
    <p:extLst>
      <p:ext uri="{BB962C8B-B14F-4D97-AF65-F5344CB8AC3E}">
        <p14:creationId xmlns:p14="http://schemas.microsoft.com/office/powerpoint/2010/main" val="110890688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1_Title and Content">
    <p:spTree>
      <p:nvGrpSpPr>
        <p:cNvPr id="1" name=""/>
        <p:cNvGrpSpPr/>
        <p:nvPr/>
      </p:nvGrpSpPr>
      <p:grpSpPr>
        <a:xfrm>
          <a:off x="0" y="0"/>
          <a:ext cx="0" cy="0"/>
          <a:chOff x="0" y="0"/>
          <a:chExt cx="0" cy="0"/>
        </a:xfrm>
      </p:grpSpPr>
      <p:sp>
        <p:nvSpPr>
          <p:cNvPr id="299" name="Title Text"/>
          <p:cNvSpPr txBox="1">
            <a:spLocks noGrp="1"/>
          </p:cNvSpPr>
          <p:nvPr>
            <p:ph type="title"/>
          </p:nvPr>
        </p:nvSpPr>
        <p:spPr>
          <a:xfrm>
            <a:off x="220374" y="559152"/>
            <a:ext cx="4766298" cy="2339613"/>
          </a:xfrm>
          <a:prstGeom prst="rect">
            <a:avLst/>
          </a:prstGeom>
        </p:spPr>
        <p:txBody>
          <a:bodyPr>
            <a:normAutofit/>
          </a:bodyPr>
          <a:lstStyle>
            <a:lvl1pPr algn="l" defTabSz="216992">
              <a:lnSpc>
                <a:spcPct val="90000"/>
              </a:lnSpc>
              <a:defRPr sz="3200">
                <a:solidFill>
                  <a:srgbClr val="FFFFFF"/>
                </a:solidFill>
                <a:latin typeface="Source Sans Pro Bold"/>
                <a:ea typeface="Source Sans Pro Bold"/>
                <a:cs typeface="Source Sans Pro Bold"/>
                <a:sym typeface="Source Sans Pro Bold"/>
              </a:defRPr>
            </a:lvl1pPr>
          </a:lstStyle>
          <a:p>
            <a:r>
              <a:t>Title Text</a:t>
            </a:r>
          </a:p>
        </p:txBody>
      </p:sp>
      <p:sp>
        <p:nvSpPr>
          <p:cNvPr id="300" name="Body Level One…"/>
          <p:cNvSpPr txBox="1">
            <a:spLocks noGrp="1"/>
          </p:cNvSpPr>
          <p:nvPr>
            <p:ph type="body" idx="1"/>
          </p:nvPr>
        </p:nvSpPr>
        <p:spPr>
          <a:xfrm>
            <a:off x="0" y="0"/>
            <a:ext cx="10515600" cy="4351338"/>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defRPr>
            </a:lvl1pPr>
            <a:lvl2pPr marL="170493" indent="-61997" defTabSz="216992">
              <a:lnSpc>
                <a:spcPct val="90000"/>
              </a:lnSpc>
              <a:spcBef>
                <a:spcPts val="200"/>
              </a:spcBef>
              <a:buClr>
                <a:srgbClr val="65A000"/>
              </a:buClr>
              <a:buChar char="•"/>
              <a:defRPr sz="2400">
                <a:solidFill>
                  <a:srgbClr val="000000"/>
                </a:solidFill>
              </a:defRPr>
            </a:lvl2pPr>
            <a:lvl3pPr marL="289322" indent="-72330" defTabSz="216992">
              <a:lnSpc>
                <a:spcPct val="90000"/>
              </a:lnSpc>
              <a:spcBef>
                <a:spcPts val="200"/>
              </a:spcBef>
              <a:buClr>
                <a:srgbClr val="65A000"/>
              </a:buClr>
              <a:defRPr sz="2400">
                <a:solidFill>
                  <a:srgbClr val="000000"/>
                </a:solidFill>
              </a:defRPr>
            </a:lvl3pPr>
            <a:lvl4pPr marL="397818" indent="-72330" defTabSz="216992">
              <a:lnSpc>
                <a:spcPct val="90000"/>
              </a:lnSpc>
              <a:spcBef>
                <a:spcPts val="200"/>
              </a:spcBef>
              <a:buClr>
                <a:srgbClr val="65A000"/>
              </a:buClr>
              <a:buChar char="•"/>
              <a:defRPr sz="2400">
                <a:solidFill>
                  <a:srgbClr val="000000"/>
                </a:solidFill>
              </a:defRPr>
            </a:lvl4pPr>
            <a:lvl5pPr marL="506313" indent="-72330" defTabSz="216992">
              <a:lnSpc>
                <a:spcPct val="90000"/>
              </a:lnSpc>
              <a:spcBef>
                <a:spcPts val="200"/>
              </a:spcBef>
              <a:buClr>
                <a:srgbClr val="65A000"/>
              </a:buClr>
              <a:buChar char="•"/>
              <a:defRPr sz="2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9"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0"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1"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2" name="Imag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32887" y="34655"/>
            <a:ext cx="871263" cy="781132"/>
          </a:xfrm>
          <a:prstGeom prst="rect">
            <a:avLst/>
          </a:prstGeom>
        </p:spPr>
      </p:pic>
    </p:spTree>
    <p:extLst>
      <p:ext uri="{BB962C8B-B14F-4D97-AF65-F5344CB8AC3E}">
        <p14:creationId xmlns:p14="http://schemas.microsoft.com/office/powerpoint/2010/main" val="335419681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734648" cy="6210301"/>
          </a:xfrm>
          <a:prstGeom prst="rect">
            <a:avLst/>
          </a:prstGeom>
          <a:ln w="12700">
            <a:miter lim="400000"/>
          </a:ln>
        </p:spPr>
      </p:pic>
      <p:sp>
        <p:nvSpPr>
          <p:cNvPr id="41"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n-lt"/>
                <a:ea typeface="+mn-ea"/>
                <a:cs typeface="+mn-cs"/>
                <a:sym typeface="Source Sans Pro Regular"/>
              </a:defRPr>
            </a:lvl1pPr>
          </a:lstStyle>
          <a:p>
            <a:r>
              <a:rPr sz="975"/>
              <a:t>Rapid Response Teams Training</a:t>
            </a:r>
          </a:p>
        </p:txBody>
      </p:sp>
      <p:sp>
        <p:nvSpPr>
          <p:cNvPr id="44"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45" name="Title Text"/>
          <p:cNvSpPr txBox="1">
            <a:spLocks noGrp="1"/>
          </p:cNvSpPr>
          <p:nvPr>
            <p:ph type="title"/>
          </p:nvPr>
        </p:nvSpPr>
        <p:spPr>
          <a:xfrm>
            <a:off x="298375" y="134539"/>
            <a:ext cx="3264196" cy="1578777"/>
          </a:xfrm>
          <a:prstGeom prst="rect">
            <a:avLst/>
          </a:prstGeom>
        </p:spPr>
        <p:txBody>
          <a:bodyPr/>
          <a:lstStyle/>
          <a:p>
            <a:r>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11888341" y="6560493"/>
            <a:ext cx="25840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345" y="6333540"/>
            <a:ext cx="2257505" cy="428626"/>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A1.1</a:t>
            </a:r>
            <a:r>
              <a:rPr lang="fr-FR" sz="675" dirty="0"/>
              <a:t>a_</a:t>
            </a:r>
            <a:r>
              <a:rPr sz="675" dirty="0"/>
              <a:t>IHR_</a:t>
            </a:r>
            <a:r>
              <a:rPr lang="fr-FR" sz="675" dirty="0"/>
              <a:t>in_</a:t>
            </a:r>
            <a:r>
              <a:rPr sz="675" dirty="0"/>
              <a:t>ER</a:t>
            </a:r>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dirty="0"/>
              <a:t>Kit de formation avancée d</a:t>
            </a:r>
            <a:r>
              <a:rPr lang="en-US" sz="675" baseline="0" dirty="0"/>
              <a:t>es EIR</a:t>
            </a:r>
            <a:endParaRPr lang="en-US" sz="675" dirty="0"/>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008658" y="75531"/>
            <a:ext cx="1077124" cy="724273"/>
          </a:xfrm>
          <a:prstGeom prst="rect">
            <a:avLst/>
          </a:prstGeom>
        </p:spPr>
      </p:pic>
    </p:spTree>
    <p:extLst>
      <p:ext uri="{BB962C8B-B14F-4D97-AF65-F5344CB8AC3E}">
        <p14:creationId xmlns:p14="http://schemas.microsoft.com/office/powerpoint/2010/main" val="159819288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userDrawn="1"/>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
            <a:ext cx="6312407" cy="641533"/>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endParaRPr sz="2400" dirty="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5"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6"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7"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345" y="6217487"/>
            <a:ext cx="2459341" cy="622597"/>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32887" y="25691"/>
            <a:ext cx="871263" cy="781132"/>
          </a:xfrm>
          <a:prstGeom prst="rect">
            <a:avLst/>
          </a:prstGeom>
        </p:spPr>
      </p:pic>
      <p:sp>
        <p:nvSpPr>
          <p:cNvPr id="2" name="Rectangle 1"/>
          <p:cNvSpPr/>
          <p:nvPr userDrawn="1"/>
        </p:nvSpPr>
        <p:spPr>
          <a:xfrm>
            <a:off x="20555" y="15116"/>
            <a:ext cx="5860290" cy="584775"/>
          </a:xfrm>
          <a:prstGeom prst="rect">
            <a:avLst/>
          </a:prstGeom>
        </p:spPr>
        <p:txBody>
          <a:bodyPr wrap="square">
            <a:spAutoFit/>
          </a:bodyPr>
          <a:lstStyle/>
          <a:p>
            <a:r>
              <a:rPr lang="fr-FR" sz="3200" b="1" dirty="0">
                <a:solidFill>
                  <a:schemeClr val="bg1"/>
                </a:solidFill>
                <a:latin typeface="+mn-lt"/>
              </a:rPr>
              <a:t>Clause de non-responsabilité</a:t>
            </a:r>
            <a:endParaRPr lang="hu-HU" sz="3200" b="1" dirty="0">
              <a:solidFill>
                <a:schemeClr val="bg1"/>
              </a:solidFill>
              <a:latin typeface="+mn-lt"/>
            </a:endParaRPr>
          </a:p>
        </p:txBody>
      </p:sp>
    </p:spTree>
    <p:extLst>
      <p:ext uri="{BB962C8B-B14F-4D97-AF65-F5344CB8AC3E}">
        <p14:creationId xmlns:p14="http://schemas.microsoft.com/office/powerpoint/2010/main" val="141784124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
            <a:ext cx="6312407" cy="641533"/>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endParaRPr sz="2400" dirty="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dirty="0"/>
              <a:t>Clause de non-responsabilité</a:t>
            </a:r>
            <a:endParaRPr lang="hu-HU" dirty="0"/>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39" y="6476918"/>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dirty="0"/>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dirty="0"/>
              <a:t>Guid</a:t>
            </a:r>
            <a:r>
              <a:rPr lang="fr-FR" sz="675" dirty="0"/>
              <a:t>e du facilitateur</a:t>
            </a:r>
            <a:endParaRPr lang="hu-HU" sz="675" dirty="0"/>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673" y="6449247"/>
            <a:ext cx="1914228" cy="363449"/>
          </a:xfrm>
          <a:prstGeom prst="rect">
            <a:avLst/>
          </a:prstGeom>
        </p:spPr>
      </p:pic>
      <p:pic>
        <p:nvPicPr>
          <p:cNvPr id="14" name="Imag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87680" y="140181"/>
            <a:ext cx="854763" cy="652327"/>
          </a:xfrm>
          <a:prstGeom prst="rect">
            <a:avLst/>
          </a:prstGeom>
        </p:spPr>
      </p:pic>
    </p:spTree>
    <p:extLst>
      <p:ext uri="{BB962C8B-B14F-4D97-AF65-F5344CB8AC3E}">
        <p14:creationId xmlns:p14="http://schemas.microsoft.com/office/powerpoint/2010/main" val="2463597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8868"/>
            <a:ext cx="5130801" cy="660401"/>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lvl1pPr>
          </a:lstStyle>
          <a:p>
            <a:endParaRPr sz="2400" dirty="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dirty="0"/>
              <a:t>Avertissement</a:t>
            </a:r>
            <a:endParaRPr lang="hu-HU" dirty="0"/>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39" y="6467774"/>
            <a:ext cx="342620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dirty="0"/>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dirty="0"/>
              <a:t>Guid</a:t>
            </a:r>
            <a:r>
              <a:rPr lang="fr-FR" sz="675" dirty="0"/>
              <a:t>es du facilitateur</a:t>
            </a:r>
            <a:endParaRPr lang="hu-HU" sz="675" dirty="0"/>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673" y="6449247"/>
            <a:ext cx="1914228"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87680" y="140181"/>
            <a:ext cx="854763" cy="652327"/>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Second tittle slide">
    <p:spTree>
      <p:nvGrpSpPr>
        <p:cNvPr id="1" name=""/>
        <p:cNvGrpSpPr/>
        <p:nvPr/>
      </p:nvGrpSpPr>
      <p:grpSpPr>
        <a:xfrm>
          <a:off x="0" y="0"/>
          <a:ext cx="0" cy="0"/>
          <a:chOff x="0" y="0"/>
          <a:chExt cx="0" cy="0"/>
        </a:xfrm>
      </p:grpSpPr>
      <p:sp>
        <p:nvSpPr>
          <p:cNvPr id="44" name="Click to edit Subtitle"/>
          <p:cNvSpPr txBox="1">
            <a:spLocks noGrp="1"/>
          </p:cNvSpPr>
          <p:nvPr>
            <p:ph type="title" hasCustomPrompt="1"/>
          </p:nvPr>
        </p:nvSpPr>
        <p:spPr>
          <a:xfrm>
            <a:off x="190765" y="2"/>
            <a:ext cx="6241934" cy="645664"/>
          </a:xfrm>
          <a:prstGeom prst="rect">
            <a:avLst/>
          </a:prstGeom>
        </p:spPr>
        <p:txBody>
          <a:bodyPr>
            <a:normAutofit/>
          </a:bodyPr>
          <a:lstStyle>
            <a:lvl1pPr algn="l" defTabSz="216992">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45" name="Body Level One…"/>
          <p:cNvSpPr txBox="1">
            <a:spLocks noGrp="1"/>
          </p:cNvSpPr>
          <p:nvPr>
            <p:ph type="body" idx="1"/>
          </p:nvPr>
        </p:nvSpPr>
        <p:spPr>
          <a:xfrm>
            <a:off x="648587" y="1247001"/>
            <a:ext cx="11143844" cy="4654071"/>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defRPr>
            </a:lvl1pPr>
            <a:lvl2pPr marL="170493" indent="-61997" defTabSz="216992">
              <a:lnSpc>
                <a:spcPct val="90000"/>
              </a:lnSpc>
              <a:spcBef>
                <a:spcPts val="200"/>
              </a:spcBef>
              <a:buClr>
                <a:srgbClr val="65A000"/>
              </a:buClr>
              <a:buChar char="•"/>
              <a:defRPr sz="2400">
                <a:solidFill>
                  <a:srgbClr val="000000"/>
                </a:solidFill>
              </a:defRPr>
            </a:lvl2pPr>
            <a:lvl3pPr marL="289322" indent="-72330" defTabSz="216992">
              <a:lnSpc>
                <a:spcPct val="90000"/>
              </a:lnSpc>
              <a:spcBef>
                <a:spcPts val="200"/>
              </a:spcBef>
              <a:buClr>
                <a:srgbClr val="65A000"/>
              </a:buClr>
              <a:defRPr sz="2400">
                <a:solidFill>
                  <a:srgbClr val="000000"/>
                </a:solidFill>
              </a:defRPr>
            </a:lvl3pPr>
            <a:lvl4pPr marL="397818" indent="-72330" defTabSz="216992">
              <a:lnSpc>
                <a:spcPct val="90000"/>
              </a:lnSpc>
              <a:spcBef>
                <a:spcPts val="200"/>
              </a:spcBef>
              <a:buClr>
                <a:srgbClr val="65A000"/>
              </a:buClr>
              <a:buChar char="•"/>
              <a:defRPr sz="2400">
                <a:solidFill>
                  <a:srgbClr val="000000"/>
                </a:solidFill>
              </a:defRPr>
            </a:lvl4pPr>
            <a:lvl5pPr marL="506313" indent="-72330" defTabSz="216992">
              <a:lnSpc>
                <a:spcPct val="90000"/>
              </a:lnSpc>
              <a:spcBef>
                <a:spcPts val="200"/>
              </a:spcBef>
              <a:buClr>
                <a:srgbClr val="65A000"/>
              </a:buClr>
              <a:buChar char="•"/>
              <a:defRPr sz="2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9"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0"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2" name="Imag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53482" y="106374"/>
            <a:ext cx="987920" cy="885721"/>
          </a:xfrm>
          <a:prstGeom prst="rect">
            <a:avLst/>
          </a:prstGeom>
        </p:spPr>
      </p:pic>
    </p:spTree>
    <p:extLst>
      <p:ext uri="{BB962C8B-B14F-4D97-AF65-F5344CB8AC3E}">
        <p14:creationId xmlns:p14="http://schemas.microsoft.com/office/powerpoint/2010/main" val="124703851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Custom Layout">
    <p:spTree>
      <p:nvGrpSpPr>
        <p:cNvPr id="1" name=""/>
        <p:cNvGrpSpPr/>
        <p:nvPr/>
      </p:nvGrpSpPr>
      <p:grpSpPr>
        <a:xfrm>
          <a:off x="0" y="0"/>
          <a:ext cx="0" cy="0"/>
          <a:chOff x="0" y="0"/>
          <a:chExt cx="0" cy="0"/>
        </a:xfrm>
      </p:grpSpPr>
      <p:sp>
        <p:nvSpPr>
          <p:cNvPr id="67"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mn-lt"/>
                <a:ea typeface="+mn-ea"/>
                <a:cs typeface="+mn-cs"/>
                <a:sym typeface="Source Sans Pro Regular"/>
              </a:defRPr>
            </a:pPr>
            <a:endParaRPr/>
          </a:p>
        </p:txBody>
      </p:sp>
      <p:pic>
        <p:nvPicPr>
          <p:cNvPr id="68" name="Picture 10" descr="Picture 10"/>
          <p:cNvPicPr>
            <a:picLocks noChangeAspect="1"/>
          </p:cNvPicPr>
          <p:nvPr/>
        </p:nvPicPr>
        <p:blipFill>
          <a:blip r:embed="rId2"/>
          <a:stretch>
            <a:fillRect/>
          </a:stretch>
        </p:blipFill>
        <p:spPr>
          <a:xfrm>
            <a:off x="-3991" y="0"/>
            <a:ext cx="4088616" cy="3276600"/>
          </a:xfrm>
          <a:prstGeom prst="rect">
            <a:avLst/>
          </a:prstGeom>
          <a:ln w="12700">
            <a:miter lim="400000"/>
          </a:ln>
        </p:spPr>
      </p:pic>
      <p:sp>
        <p:nvSpPr>
          <p:cNvPr id="7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n-lt"/>
                <a:ea typeface="+mn-ea"/>
                <a:cs typeface="+mn-cs"/>
                <a:sym typeface="Source Sans Pro Regular"/>
              </a:defRPr>
            </a:pPr>
            <a:endParaRPr/>
          </a:p>
        </p:txBody>
      </p:sp>
      <p:sp>
        <p:nvSpPr>
          <p:cNvPr id="75" name="Title Text"/>
          <p:cNvSpPr txBox="1">
            <a:spLocks noGrp="1"/>
          </p:cNvSpPr>
          <p:nvPr>
            <p:ph type="title"/>
          </p:nvPr>
        </p:nvSpPr>
        <p:spPr>
          <a:xfrm>
            <a:off x="525215" y="260992"/>
            <a:ext cx="3264196" cy="1932377"/>
          </a:xfrm>
          <a:prstGeom prst="rect">
            <a:avLst/>
          </a:prstGeom>
        </p:spPr>
        <p:txBody>
          <a:bodyPr>
            <a:normAutofit/>
          </a:bodyPr>
          <a:lstStyle>
            <a:lvl1pPr algn="l" defTabSz="216992">
              <a:lnSpc>
                <a:spcPct val="90000"/>
              </a:lnSpc>
              <a:defRPr sz="3200">
                <a:solidFill>
                  <a:srgbClr val="FFFFFF"/>
                </a:solidFill>
                <a:latin typeface="Source Sans Pro Bold"/>
                <a:ea typeface="Source Sans Pro Bold"/>
                <a:cs typeface="Source Sans Pro Bold"/>
                <a:sym typeface="Source Sans Pro Bold"/>
              </a:defRPr>
            </a:lvl1pPr>
          </a:lstStyle>
          <a:p>
            <a:r>
              <a:t>Title Text</a:t>
            </a:r>
          </a:p>
        </p:txBody>
      </p:sp>
      <p:sp>
        <p:nvSpPr>
          <p:cNvPr id="76" name="Body Level One…"/>
          <p:cNvSpPr txBox="1">
            <a:spLocks noGrp="1"/>
          </p:cNvSpPr>
          <p:nvPr>
            <p:ph type="body" idx="1"/>
          </p:nvPr>
        </p:nvSpPr>
        <p:spPr>
          <a:xfrm>
            <a:off x="4273551" y="842962"/>
            <a:ext cx="7529515" cy="5546726"/>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defRPr>
            </a:lvl1pPr>
            <a:lvl2pPr marL="170493" indent="-61997" defTabSz="216992">
              <a:lnSpc>
                <a:spcPct val="90000"/>
              </a:lnSpc>
              <a:spcBef>
                <a:spcPts val="200"/>
              </a:spcBef>
              <a:buClr>
                <a:srgbClr val="65A000"/>
              </a:buClr>
              <a:buChar char="•"/>
              <a:defRPr sz="2400">
                <a:solidFill>
                  <a:srgbClr val="000000"/>
                </a:solidFill>
              </a:defRPr>
            </a:lvl2pPr>
            <a:lvl3pPr marL="289322" indent="-72330" defTabSz="216992">
              <a:lnSpc>
                <a:spcPct val="90000"/>
              </a:lnSpc>
              <a:spcBef>
                <a:spcPts val="200"/>
              </a:spcBef>
              <a:buClr>
                <a:srgbClr val="65A000"/>
              </a:buClr>
              <a:defRPr sz="2400">
                <a:solidFill>
                  <a:srgbClr val="000000"/>
                </a:solidFill>
              </a:defRPr>
            </a:lvl3pPr>
            <a:lvl4pPr marL="397818" indent="-72330" defTabSz="216992">
              <a:lnSpc>
                <a:spcPct val="90000"/>
              </a:lnSpc>
              <a:spcBef>
                <a:spcPts val="200"/>
              </a:spcBef>
              <a:buClr>
                <a:srgbClr val="65A000"/>
              </a:buClr>
              <a:buChar char="•"/>
              <a:defRPr sz="2400">
                <a:solidFill>
                  <a:srgbClr val="000000"/>
                </a:solidFill>
              </a:defRPr>
            </a:lvl4pPr>
            <a:lvl5pPr marL="506313" indent="-72330" defTabSz="216992">
              <a:lnSpc>
                <a:spcPct val="90000"/>
              </a:lnSpc>
              <a:spcBef>
                <a:spcPts val="200"/>
              </a:spcBef>
              <a:buClr>
                <a:srgbClr val="65A000"/>
              </a:buClr>
              <a:buChar char="•"/>
              <a:defRPr sz="2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pic>
        <p:nvPicPr>
          <p:cNvPr id="12" name="Imag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43129" y="103468"/>
            <a:ext cx="985018" cy="883120"/>
          </a:xfrm>
          <a:prstGeom prst="rect">
            <a:avLst/>
          </a:prstGeom>
        </p:spPr>
      </p:pic>
      <p:sp>
        <p:nvSpPr>
          <p:cNvPr id="13"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4"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5"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spTree>
    <p:extLst>
      <p:ext uri="{BB962C8B-B14F-4D97-AF65-F5344CB8AC3E}">
        <p14:creationId xmlns:p14="http://schemas.microsoft.com/office/powerpoint/2010/main" val="112508355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questions">
    <p:spTree>
      <p:nvGrpSpPr>
        <p:cNvPr id="1" name=""/>
        <p:cNvGrpSpPr/>
        <p:nvPr/>
      </p:nvGrpSpPr>
      <p:grpSpPr>
        <a:xfrm>
          <a:off x="0" y="0"/>
          <a:ext cx="0" cy="0"/>
          <a:chOff x="0" y="0"/>
          <a:chExt cx="0" cy="0"/>
        </a:xfrm>
      </p:grpSpPr>
      <p:sp>
        <p:nvSpPr>
          <p:cNvPr id="13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mn-lt"/>
                <a:ea typeface="+mn-ea"/>
                <a:cs typeface="+mn-cs"/>
                <a:sym typeface="Source Sans Pro Regular"/>
              </a:defRPr>
            </a:pPr>
            <a:endParaRPr/>
          </a:p>
        </p:txBody>
      </p:sp>
      <p:pic>
        <p:nvPicPr>
          <p:cNvPr id="140" name="Picture 10" descr="Picture 10"/>
          <p:cNvPicPr>
            <a:picLocks noChangeAspect="1"/>
          </p:cNvPicPr>
          <p:nvPr/>
        </p:nvPicPr>
        <p:blipFill>
          <a:blip r:embed="rId2"/>
          <a:stretch>
            <a:fillRect/>
          </a:stretch>
        </p:blipFill>
        <p:spPr>
          <a:xfrm>
            <a:off x="-3991" y="0"/>
            <a:ext cx="4088616" cy="3276600"/>
          </a:xfrm>
          <a:prstGeom prst="rect">
            <a:avLst/>
          </a:prstGeom>
          <a:ln w="12700">
            <a:miter lim="400000"/>
          </a:ln>
        </p:spPr>
      </p:pic>
      <p:pic>
        <p:nvPicPr>
          <p:cNvPr id="14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42"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47" name="Rounded Rectangle 4"/>
          <p:cNvSpPr/>
          <p:nvPr/>
        </p:nvSpPr>
        <p:spPr>
          <a:xfrm flipV="1">
            <a:off x="388996" y="1332433"/>
            <a:ext cx="2079884" cy="100134"/>
          </a:xfrm>
          <a:prstGeom prst="roundRect">
            <a:avLst>
              <a:gd name="adj" fmla="val 50000"/>
            </a:avLst>
          </a:prstGeom>
          <a:solidFill>
            <a:srgbClr val="65A000"/>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sp>
        <p:nvSpPr>
          <p:cNvPr id="148" name="Title Text"/>
          <p:cNvSpPr txBox="1">
            <a:spLocks noGrp="1"/>
          </p:cNvSpPr>
          <p:nvPr>
            <p:ph type="title"/>
          </p:nvPr>
        </p:nvSpPr>
        <p:spPr>
          <a:xfrm>
            <a:off x="318328" y="4440623"/>
            <a:ext cx="3572957" cy="645664"/>
          </a:xfrm>
          <a:prstGeom prst="rect">
            <a:avLst/>
          </a:prstGeom>
        </p:spPr>
        <p:txBody>
          <a:bodyPr>
            <a:normAutofit/>
          </a:bodyPr>
          <a:lstStyle>
            <a:lvl1pPr algn="l" defTabSz="216992">
              <a:lnSpc>
                <a:spcPct val="90000"/>
              </a:lnSpc>
              <a:defRPr sz="800">
                <a:solidFill>
                  <a:srgbClr val="A2010C"/>
                </a:solidFill>
              </a:defRPr>
            </a:lvl1pPr>
          </a:lstStyle>
          <a:p>
            <a:r>
              <a:t>Title Text</a:t>
            </a:r>
          </a:p>
        </p:txBody>
      </p:sp>
      <p:sp>
        <p:nvSpPr>
          <p:cNvPr id="149" name="TextBox 6"/>
          <p:cNvSpPr txBox="1"/>
          <p:nvPr/>
        </p:nvSpPr>
        <p:spPr>
          <a:xfrm>
            <a:off x="403462" y="668215"/>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endParaRPr b="1" dirty="0"/>
          </a:p>
        </p:txBody>
      </p:sp>
      <p:sp>
        <p:nvSpPr>
          <p:cNvPr id="150"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n-lt"/>
                <a:ea typeface="+mn-ea"/>
                <a:cs typeface="+mn-cs"/>
                <a:sym typeface="Source Sans Pro Regular"/>
              </a:defRPr>
            </a:pPr>
            <a:endParaRPr/>
          </a:p>
        </p:txBody>
      </p:sp>
      <p:sp>
        <p:nvSpPr>
          <p:cNvPr id="151" name="Body Level One…"/>
          <p:cNvSpPr txBox="1">
            <a:spLocks noGrp="1"/>
          </p:cNvSpPr>
          <p:nvPr>
            <p:ph type="body" idx="1"/>
          </p:nvPr>
        </p:nvSpPr>
        <p:spPr>
          <a:xfrm>
            <a:off x="4273551" y="842962"/>
            <a:ext cx="7529515" cy="5546726"/>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defRPr>
            </a:lvl1pPr>
            <a:lvl2pPr marL="170493" indent="-61997" defTabSz="216992">
              <a:lnSpc>
                <a:spcPct val="90000"/>
              </a:lnSpc>
              <a:spcBef>
                <a:spcPts val="200"/>
              </a:spcBef>
              <a:buClr>
                <a:srgbClr val="65A000"/>
              </a:buClr>
              <a:buChar char="•"/>
              <a:defRPr sz="2400">
                <a:solidFill>
                  <a:srgbClr val="000000"/>
                </a:solidFill>
              </a:defRPr>
            </a:lvl2pPr>
            <a:lvl3pPr marL="289322" indent="-72330" defTabSz="216992">
              <a:lnSpc>
                <a:spcPct val="90000"/>
              </a:lnSpc>
              <a:spcBef>
                <a:spcPts val="200"/>
              </a:spcBef>
              <a:buClr>
                <a:srgbClr val="65A000"/>
              </a:buClr>
              <a:defRPr sz="2400">
                <a:solidFill>
                  <a:srgbClr val="000000"/>
                </a:solidFill>
              </a:defRPr>
            </a:lvl3pPr>
            <a:lvl4pPr marL="397818" indent="-72330" defTabSz="216992">
              <a:lnSpc>
                <a:spcPct val="90000"/>
              </a:lnSpc>
              <a:spcBef>
                <a:spcPts val="200"/>
              </a:spcBef>
              <a:buClr>
                <a:srgbClr val="65A000"/>
              </a:buClr>
              <a:buChar char="•"/>
              <a:defRPr sz="2400">
                <a:solidFill>
                  <a:srgbClr val="000000"/>
                </a:solidFill>
              </a:defRPr>
            </a:lvl4pPr>
            <a:lvl5pPr marL="506313" indent="-72330" defTabSz="216992">
              <a:lnSpc>
                <a:spcPct val="90000"/>
              </a:lnSpc>
              <a:spcBef>
                <a:spcPts val="200"/>
              </a:spcBef>
              <a:buClr>
                <a:srgbClr val="65A000"/>
              </a:buClr>
              <a:buChar char="•"/>
              <a:defRPr sz="2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A12F0A15-67EC-84D7-21AE-315186140D57}"/>
              </a:ext>
            </a:extLst>
          </p:cNvPr>
          <p:cNvSpPr txBox="1"/>
          <p:nvPr userDrawn="1"/>
        </p:nvSpPr>
        <p:spPr>
          <a:xfrm>
            <a:off x="8061959" y="6616723"/>
            <a:ext cx="3794758"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A1.1 IHR_ER</a:t>
            </a:r>
          </a:p>
        </p:txBody>
      </p:sp>
      <p:sp>
        <p:nvSpPr>
          <p:cNvPr id="3" name="Subtitle 5">
            <a:extLst>
              <a:ext uri="{FF2B5EF4-FFF2-40B4-BE49-F238E27FC236}">
                <a16:creationId xmlns:a16="http://schemas.microsoft.com/office/drawing/2014/main" id="{940F9B16-ED95-FE9C-3F66-49B2C05EBD63}"/>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RRT Training of Trainers Package</a:t>
            </a:r>
          </a:p>
        </p:txBody>
      </p:sp>
      <p:sp>
        <p:nvSpPr>
          <p:cNvPr id="4" name="Slide Number">
            <a:extLst>
              <a:ext uri="{FF2B5EF4-FFF2-40B4-BE49-F238E27FC236}">
                <a16:creationId xmlns:a16="http://schemas.microsoft.com/office/drawing/2014/main" id="{658F04DA-1B4C-43B3-C42C-8B3D99F3B1A6}"/>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Tree>
    <p:extLst>
      <p:ext uri="{BB962C8B-B14F-4D97-AF65-F5344CB8AC3E}">
        <p14:creationId xmlns:p14="http://schemas.microsoft.com/office/powerpoint/2010/main" val="1721319935"/>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sp>
        <p:nvSpPr>
          <p:cNvPr id="16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mn-lt"/>
                <a:ea typeface="+mn-ea"/>
                <a:cs typeface="+mn-cs"/>
                <a:sym typeface="Source Sans Pro Regular"/>
              </a:defRPr>
            </a:pPr>
            <a:endParaRPr/>
          </a:p>
        </p:txBody>
      </p:sp>
      <p:pic>
        <p:nvPicPr>
          <p:cNvPr id="166" name="Picture 9" descr="Picture 9"/>
          <p:cNvPicPr>
            <a:picLocks noChangeAspect="1"/>
          </p:cNvPicPr>
          <p:nvPr/>
        </p:nvPicPr>
        <p:blipFill>
          <a:blip r:embed="rId2"/>
          <a:stretch>
            <a:fillRect/>
          </a:stretch>
        </p:blipFill>
        <p:spPr>
          <a:xfrm>
            <a:off x="-9625" y="-76485"/>
            <a:ext cx="12223381" cy="5582136"/>
          </a:xfrm>
          <a:prstGeom prst="rect">
            <a:avLst/>
          </a:prstGeom>
          <a:ln w="12700">
            <a:miter lim="400000"/>
          </a:ln>
        </p:spPr>
      </p:pic>
      <p:sp>
        <p:nvSpPr>
          <p:cNvPr id="173" name="Rounded Rectangle 4"/>
          <p:cNvSpPr/>
          <p:nvPr/>
        </p:nvSpPr>
        <p:spPr>
          <a:xfrm flipV="1">
            <a:off x="5003344" y="3246972"/>
            <a:ext cx="2515176" cy="111824"/>
          </a:xfrm>
          <a:prstGeom prst="roundRect">
            <a:avLst>
              <a:gd name="adj" fmla="val 50000"/>
            </a:avLst>
          </a:prstGeom>
          <a:solidFill>
            <a:srgbClr val="65A000"/>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sp>
        <p:nvSpPr>
          <p:cNvPr id="174" name="Body Level One…"/>
          <p:cNvSpPr txBox="1">
            <a:spLocks noGrp="1"/>
          </p:cNvSpPr>
          <p:nvPr>
            <p:ph type="body" sz="half" idx="1" hasCustomPrompt="1"/>
          </p:nvPr>
        </p:nvSpPr>
        <p:spPr>
          <a:xfrm>
            <a:off x="587203" y="2625226"/>
            <a:ext cx="11347452" cy="1870076"/>
          </a:xfrm>
          <a:prstGeom prst="rect">
            <a:avLst/>
          </a:prstGeom>
        </p:spPr>
        <p:txBody>
          <a:bodyPr>
            <a:normAutofit/>
          </a:bodyPr>
          <a:lstStyle>
            <a:lvl1pPr marL="0" indent="0" algn="ctr" defTabSz="216992">
              <a:lnSpc>
                <a:spcPct val="90000"/>
              </a:lnSpc>
              <a:spcBef>
                <a:spcPts val="200"/>
              </a:spcBef>
              <a:buSzTx/>
              <a:buFontTx/>
              <a:buNone/>
              <a:defRPr sz="2400">
                <a:solidFill>
                  <a:srgbClr val="FFFFFF"/>
                </a:solidFill>
                <a:latin typeface="Source Sans Pro Bold"/>
                <a:ea typeface="Source Sans Pro Bold"/>
                <a:cs typeface="Source Sans Pro Bold"/>
                <a:sym typeface="Source Sans Pro Bold"/>
              </a:defRPr>
            </a:lvl1pPr>
            <a:lvl2pPr marL="170493" indent="-61997" algn="ctr" defTabSz="216992">
              <a:lnSpc>
                <a:spcPct val="90000"/>
              </a:lnSpc>
              <a:spcBef>
                <a:spcPts val="200"/>
              </a:spcBef>
              <a:buFontTx/>
              <a:buChar char="•"/>
              <a:defRPr sz="2400">
                <a:solidFill>
                  <a:srgbClr val="FFFFFF"/>
                </a:solidFill>
                <a:latin typeface="Source Sans Pro Bold"/>
                <a:ea typeface="Source Sans Pro Bold"/>
                <a:cs typeface="Source Sans Pro Bold"/>
                <a:sym typeface="Source Sans Pro Bold"/>
              </a:defRPr>
            </a:lvl2pPr>
            <a:lvl3pPr marL="289322" indent="-72330" algn="ctr" defTabSz="216992">
              <a:lnSpc>
                <a:spcPct val="90000"/>
              </a:lnSpc>
              <a:spcBef>
                <a:spcPts val="200"/>
              </a:spcBef>
              <a:buFontTx/>
              <a:defRPr sz="2400">
                <a:solidFill>
                  <a:srgbClr val="FFFFFF"/>
                </a:solidFill>
                <a:latin typeface="Source Sans Pro Bold"/>
                <a:ea typeface="Source Sans Pro Bold"/>
                <a:cs typeface="Source Sans Pro Bold"/>
                <a:sym typeface="Source Sans Pro Bold"/>
              </a:defRPr>
            </a:lvl3pPr>
            <a:lvl4pPr marL="397818" indent="-72330" algn="ctr" defTabSz="216992">
              <a:lnSpc>
                <a:spcPct val="90000"/>
              </a:lnSpc>
              <a:spcBef>
                <a:spcPts val="200"/>
              </a:spcBef>
              <a:buFontTx/>
              <a:buChar char="•"/>
              <a:defRPr sz="2400">
                <a:solidFill>
                  <a:srgbClr val="FFFFFF"/>
                </a:solidFill>
                <a:latin typeface="Source Sans Pro Bold"/>
                <a:ea typeface="Source Sans Pro Bold"/>
                <a:cs typeface="Source Sans Pro Bold"/>
                <a:sym typeface="Source Sans Pro Bold"/>
              </a:defRPr>
            </a:lvl4pPr>
            <a:lvl5pPr marL="506313" indent="-72330" algn="ctr" defTabSz="216992">
              <a:lnSpc>
                <a:spcPct val="90000"/>
              </a:lnSpc>
              <a:spcBef>
                <a:spcPts val="200"/>
              </a:spcBef>
              <a:buFontTx/>
              <a:buChar char="•"/>
              <a:defRPr sz="24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12"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3"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4"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5" name="Imag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915" y="6216142"/>
            <a:ext cx="2459341" cy="622597"/>
          </a:xfrm>
          <a:prstGeom prst="rect">
            <a:avLst/>
          </a:prstGeom>
        </p:spPr>
      </p:pic>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92950" y="42794"/>
            <a:ext cx="842188" cy="755065"/>
          </a:xfrm>
          <a:prstGeom prst="rect">
            <a:avLst/>
          </a:prstGeom>
        </p:spPr>
      </p:pic>
    </p:spTree>
    <p:extLst>
      <p:ext uri="{BB962C8B-B14F-4D97-AF65-F5344CB8AC3E}">
        <p14:creationId xmlns:p14="http://schemas.microsoft.com/office/powerpoint/2010/main" val="24538167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6_Custom Layout">
    <p:spTree>
      <p:nvGrpSpPr>
        <p:cNvPr id="1" name=""/>
        <p:cNvGrpSpPr/>
        <p:nvPr/>
      </p:nvGrpSpPr>
      <p:grpSpPr>
        <a:xfrm>
          <a:off x="0" y="0"/>
          <a:ext cx="0" cy="0"/>
          <a:chOff x="0" y="0"/>
          <a:chExt cx="0" cy="0"/>
        </a:xfrm>
      </p:grpSpPr>
      <p:sp>
        <p:nvSpPr>
          <p:cNvPr id="181"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mn-lt"/>
                <a:ea typeface="+mn-ea"/>
                <a:cs typeface="+mn-cs"/>
                <a:sym typeface="Source Sans Pro Regular"/>
              </a:defRPr>
            </a:pPr>
            <a:endParaRPr/>
          </a:p>
        </p:txBody>
      </p:sp>
      <p:pic>
        <p:nvPicPr>
          <p:cNvPr id="182" name="Picture 9" descr="Picture 9"/>
          <p:cNvPicPr>
            <a:picLocks noChangeAspect="1"/>
          </p:cNvPicPr>
          <p:nvPr/>
        </p:nvPicPr>
        <p:blipFill>
          <a:blip r:embed="rId2"/>
          <a:stretch>
            <a:fillRect/>
          </a:stretch>
        </p:blipFill>
        <p:spPr>
          <a:xfrm>
            <a:off x="-9625" y="-76485"/>
            <a:ext cx="12223381" cy="5582136"/>
          </a:xfrm>
          <a:prstGeom prst="rect">
            <a:avLst/>
          </a:prstGeom>
          <a:ln w="12700">
            <a:miter lim="400000"/>
          </a:ln>
        </p:spPr>
      </p:pic>
      <p:sp>
        <p:nvSpPr>
          <p:cNvPr id="9"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0"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1"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2" name="Imag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3" name="Imag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92950" y="42794"/>
            <a:ext cx="842188" cy="755065"/>
          </a:xfrm>
          <a:prstGeom prst="rect">
            <a:avLst/>
          </a:prstGeom>
        </p:spPr>
      </p:pic>
    </p:spTree>
    <p:extLst>
      <p:ext uri="{BB962C8B-B14F-4D97-AF65-F5344CB8AC3E}">
        <p14:creationId xmlns:p14="http://schemas.microsoft.com/office/powerpoint/2010/main" val="262804623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learning objectives">
    <p:spTree>
      <p:nvGrpSpPr>
        <p:cNvPr id="1" name=""/>
        <p:cNvGrpSpPr/>
        <p:nvPr/>
      </p:nvGrpSpPr>
      <p:grpSpPr>
        <a:xfrm>
          <a:off x="0" y="0"/>
          <a:ext cx="0" cy="0"/>
          <a:chOff x="0" y="0"/>
          <a:chExt cx="0" cy="0"/>
        </a:xfrm>
      </p:grpSpPr>
      <p:pic>
        <p:nvPicPr>
          <p:cNvPr id="213" name="Picture 2" descr="Picture 2"/>
          <p:cNvPicPr>
            <a:picLocks noChangeAspect="1"/>
          </p:cNvPicPr>
          <p:nvPr/>
        </p:nvPicPr>
        <p:blipFill>
          <a:blip r:embed="rId2"/>
          <a:stretch>
            <a:fillRect/>
          </a:stretch>
        </p:blipFill>
        <p:spPr>
          <a:xfrm>
            <a:off x="74344" y="6310303"/>
            <a:ext cx="1548718" cy="474296"/>
          </a:xfrm>
          <a:prstGeom prst="rect">
            <a:avLst/>
          </a:prstGeom>
          <a:ln w="12700">
            <a:miter lim="400000"/>
          </a:ln>
        </p:spPr>
      </p:pic>
      <p:pic>
        <p:nvPicPr>
          <p:cNvPr id="218" name="Image" descr="Image"/>
          <p:cNvPicPr>
            <a:picLocks noChangeAspect="1"/>
          </p:cNvPicPr>
          <p:nvPr/>
        </p:nvPicPr>
        <p:blipFill>
          <a:blip r:embed="rId3"/>
          <a:stretch>
            <a:fillRect/>
          </a:stretch>
        </p:blipFill>
        <p:spPr>
          <a:xfrm>
            <a:off x="-17854" y="-80173"/>
            <a:ext cx="5721836" cy="731198"/>
          </a:xfrm>
          <a:prstGeom prst="rect">
            <a:avLst/>
          </a:prstGeom>
          <a:ln w="12700">
            <a:miter lim="400000"/>
          </a:ln>
        </p:spPr>
      </p:pic>
      <p:sp>
        <p:nvSpPr>
          <p:cNvPr id="219" name="TextBox 4"/>
          <p:cNvSpPr txBox="1"/>
          <p:nvPr/>
        </p:nvSpPr>
        <p:spPr>
          <a:xfrm>
            <a:off x="225095" y="55153"/>
            <a:ext cx="4406233"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
        <p:nvSpPr>
          <p:cNvPr id="220" name="Body Level One…"/>
          <p:cNvSpPr txBox="1"/>
          <p:nvPr/>
        </p:nvSpPr>
        <p:spPr>
          <a:xfrm>
            <a:off x="2279575" y="1700808"/>
            <a:ext cx="7416826"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5D451E7C-7044-0039-D1FB-0C9C0DBAEE63}"/>
              </a:ext>
            </a:extLst>
          </p:cNvPr>
          <p:cNvSpPr txBox="1"/>
          <p:nvPr userDrawn="1"/>
        </p:nvSpPr>
        <p:spPr>
          <a:xfrm>
            <a:off x="8061959" y="6616723"/>
            <a:ext cx="3794758"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A1.1 IHR_ER</a:t>
            </a:r>
          </a:p>
        </p:txBody>
      </p:sp>
      <p:sp>
        <p:nvSpPr>
          <p:cNvPr id="3" name="Subtitle 5">
            <a:extLst>
              <a:ext uri="{FF2B5EF4-FFF2-40B4-BE49-F238E27FC236}">
                <a16:creationId xmlns:a16="http://schemas.microsoft.com/office/drawing/2014/main" id="{7DB1894B-83F4-8A25-8130-0B125B21E106}"/>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RRT Training of Trainers Package</a:t>
            </a:r>
          </a:p>
        </p:txBody>
      </p:sp>
      <p:sp>
        <p:nvSpPr>
          <p:cNvPr id="4" name="Slide Number">
            <a:extLst>
              <a:ext uri="{FF2B5EF4-FFF2-40B4-BE49-F238E27FC236}">
                <a16:creationId xmlns:a16="http://schemas.microsoft.com/office/drawing/2014/main" id="{CB0E4055-5389-47BF-DE6B-807E57BEA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Tree>
    <p:extLst>
      <p:ext uri="{BB962C8B-B14F-4D97-AF65-F5344CB8AC3E}">
        <p14:creationId xmlns:p14="http://schemas.microsoft.com/office/powerpoint/2010/main" val="190817285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samples text">
    <p:spTree>
      <p:nvGrpSpPr>
        <p:cNvPr id="1" name=""/>
        <p:cNvGrpSpPr/>
        <p:nvPr/>
      </p:nvGrpSpPr>
      <p:grpSpPr>
        <a:xfrm>
          <a:off x="0" y="0"/>
          <a:ext cx="0" cy="0"/>
          <a:chOff x="0" y="0"/>
          <a:chExt cx="0" cy="0"/>
        </a:xfrm>
      </p:grpSpPr>
      <p:pic>
        <p:nvPicPr>
          <p:cNvPr id="233" name="Image" descr="Image"/>
          <p:cNvPicPr>
            <a:picLocks noChangeAspect="1"/>
          </p:cNvPicPr>
          <p:nvPr/>
        </p:nvPicPr>
        <p:blipFill>
          <a:blip r:embed="rId2"/>
          <a:stretch>
            <a:fillRect/>
          </a:stretch>
        </p:blipFill>
        <p:spPr>
          <a:xfrm>
            <a:off x="-17855" y="-1"/>
            <a:ext cx="11080301" cy="651025"/>
          </a:xfrm>
          <a:prstGeom prst="rect">
            <a:avLst/>
          </a:prstGeom>
          <a:ln w="12700">
            <a:miter lim="400000"/>
          </a:ln>
        </p:spPr>
      </p:pic>
      <p:sp>
        <p:nvSpPr>
          <p:cNvPr id="8"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9"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0"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2" name="Imag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32887" y="25691"/>
            <a:ext cx="871263" cy="781132"/>
          </a:xfrm>
          <a:prstGeom prst="rect">
            <a:avLst/>
          </a:prstGeom>
        </p:spPr>
      </p:pic>
    </p:spTree>
    <p:extLst>
      <p:ext uri="{BB962C8B-B14F-4D97-AF65-F5344CB8AC3E}">
        <p14:creationId xmlns:p14="http://schemas.microsoft.com/office/powerpoint/2010/main" val="388294547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outline">
    <p:spTree>
      <p:nvGrpSpPr>
        <p:cNvPr id="1" name=""/>
        <p:cNvGrpSpPr/>
        <p:nvPr/>
      </p:nvGrpSpPr>
      <p:grpSpPr>
        <a:xfrm>
          <a:off x="0" y="0"/>
          <a:ext cx="0" cy="0"/>
          <a:chOff x="0" y="0"/>
          <a:chExt cx="0" cy="0"/>
        </a:xfrm>
      </p:grpSpPr>
      <p:pic>
        <p:nvPicPr>
          <p:cNvPr id="240" name="Image" descr="Image"/>
          <p:cNvPicPr>
            <a:picLocks noChangeAspect="1"/>
          </p:cNvPicPr>
          <p:nvPr/>
        </p:nvPicPr>
        <p:blipFill>
          <a:blip r:embed="rId2"/>
          <a:stretch>
            <a:fillRect/>
          </a:stretch>
        </p:blipFill>
        <p:spPr>
          <a:xfrm>
            <a:off x="0" y="0"/>
            <a:ext cx="5721836" cy="731198"/>
          </a:xfrm>
          <a:prstGeom prst="rect">
            <a:avLst/>
          </a:prstGeom>
          <a:ln w="12700">
            <a:miter lim="400000"/>
          </a:ln>
        </p:spPr>
      </p:pic>
      <p:sp>
        <p:nvSpPr>
          <p:cNvPr id="247" name="Body Level One…"/>
          <p:cNvSpPr txBox="1">
            <a:spLocks noGrp="1"/>
          </p:cNvSpPr>
          <p:nvPr>
            <p:ph type="body" idx="1"/>
          </p:nvPr>
        </p:nvSpPr>
        <p:spPr>
          <a:xfrm>
            <a:off x="648587" y="1247001"/>
            <a:ext cx="11143844" cy="4654071"/>
          </a:xfrm>
          <a:prstGeom prst="rect">
            <a:avLst/>
          </a:prstGeom>
        </p:spPr>
        <p:txBody>
          <a:bodyPr>
            <a:normAutofit/>
          </a:bodyPr>
          <a:lstStyle>
            <a:lvl1pPr marL="54248" indent="-54248" defTabSz="216992">
              <a:lnSpc>
                <a:spcPct val="90000"/>
              </a:lnSpc>
              <a:spcBef>
                <a:spcPts val="200"/>
              </a:spcBef>
              <a:buClr>
                <a:srgbClr val="65A000"/>
              </a:buClr>
              <a:buSzPts val="2400"/>
              <a:defRPr sz="2400">
                <a:solidFill>
                  <a:srgbClr val="000000"/>
                </a:solidFill>
              </a:defRPr>
            </a:lvl1pPr>
            <a:lvl2pPr marL="170493" indent="-61997" defTabSz="216992">
              <a:lnSpc>
                <a:spcPct val="90000"/>
              </a:lnSpc>
              <a:spcBef>
                <a:spcPts val="200"/>
              </a:spcBef>
              <a:buClr>
                <a:srgbClr val="65A000"/>
              </a:buClr>
              <a:buChar char="•"/>
              <a:defRPr sz="2400">
                <a:solidFill>
                  <a:srgbClr val="000000"/>
                </a:solidFill>
              </a:defRPr>
            </a:lvl2pPr>
            <a:lvl3pPr marL="289322" indent="-72330" defTabSz="216992">
              <a:lnSpc>
                <a:spcPct val="90000"/>
              </a:lnSpc>
              <a:spcBef>
                <a:spcPts val="200"/>
              </a:spcBef>
              <a:buClr>
                <a:srgbClr val="65A000"/>
              </a:buClr>
              <a:defRPr sz="2400">
                <a:solidFill>
                  <a:srgbClr val="000000"/>
                </a:solidFill>
              </a:defRPr>
            </a:lvl3pPr>
            <a:lvl4pPr marL="397818" indent="-72330" defTabSz="216992">
              <a:lnSpc>
                <a:spcPct val="90000"/>
              </a:lnSpc>
              <a:spcBef>
                <a:spcPts val="200"/>
              </a:spcBef>
              <a:buClr>
                <a:srgbClr val="65A000"/>
              </a:buClr>
              <a:buChar char="•"/>
              <a:defRPr sz="2400">
                <a:solidFill>
                  <a:srgbClr val="000000"/>
                </a:solidFill>
              </a:defRPr>
            </a:lvl4pPr>
            <a:lvl5pPr marL="506313" indent="-72330" defTabSz="216992">
              <a:lnSpc>
                <a:spcPct val="90000"/>
              </a:lnSpc>
              <a:spcBef>
                <a:spcPts val="200"/>
              </a:spcBef>
              <a:buClr>
                <a:srgbClr val="65A000"/>
              </a:buClr>
              <a:buChar char="•"/>
              <a:defRPr sz="2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248" name="Outline"/>
          <p:cNvSpPr txBox="1">
            <a:spLocks noGrp="1"/>
          </p:cNvSpPr>
          <p:nvPr>
            <p:ph type="title" hasCustomPrompt="1"/>
          </p:nvPr>
        </p:nvSpPr>
        <p:spPr>
          <a:xfrm>
            <a:off x="0" y="30617"/>
            <a:ext cx="5292060" cy="646113"/>
          </a:xfrm>
          <a:prstGeom prst="rect">
            <a:avLst/>
          </a:prstGeom>
        </p:spPr>
        <p:txBody>
          <a:bodyPr>
            <a:normAutofit/>
          </a:bodyPr>
          <a:lstStyle>
            <a:lvl1pPr algn="l" defTabSz="216992">
              <a:lnSpc>
                <a:spcPct val="90000"/>
              </a:lnSpc>
              <a:defRPr sz="2400">
                <a:solidFill>
                  <a:srgbClr val="FFFFFF"/>
                </a:solidFill>
                <a:latin typeface="Source Sans Pro Bold"/>
                <a:ea typeface="Source Sans Pro Bold"/>
                <a:cs typeface="Source Sans Pro Bold"/>
                <a:sym typeface="Source Sans Pro Bold"/>
              </a:defRPr>
            </a:lvl1pPr>
          </a:lstStyle>
          <a:p>
            <a:r>
              <a:rPr dirty="0"/>
              <a:t>Outline</a:t>
            </a:r>
          </a:p>
        </p:txBody>
      </p:sp>
      <p:sp>
        <p:nvSpPr>
          <p:cNvPr id="10" name="Slide Number">
            <a:extLst>
              <a:ext uri="{FF2B5EF4-FFF2-40B4-BE49-F238E27FC236}">
                <a16:creationId xmlns:a16="http://schemas.microsoft.com/office/drawing/2014/main" id="{9D737542-7120-64DD-55B0-4F6962486C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
        <p:nvSpPr>
          <p:cNvPr id="11" name="Subtitle 5">
            <a:extLst>
              <a:ext uri="{FF2B5EF4-FFF2-40B4-BE49-F238E27FC236}">
                <a16:creationId xmlns:a16="http://schemas.microsoft.com/office/drawing/2014/main" id="{86C7C988-E6EA-F849-9EEB-8BDC6B1BEE1B}"/>
              </a:ext>
            </a:extLst>
          </p:cNvPr>
          <p:cNvSpPr txBox="1"/>
          <p:nvPr userDrawn="1"/>
        </p:nvSpPr>
        <p:spPr>
          <a:xfrm>
            <a:off x="8061959" y="6616723"/>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A1.1 </a:t>
            </a:r>
            <a:r>
              <a:rPr lang="fr-FR" dirty="0"/>
              <a:t>b_</a:t>
            </a:r>
            <a:r>
              <a:rPr dirty="0"/>
              <a:t>IHR_</a:t>
            </a:r>
            <a:r>
              <a:rPr lang="fr-FR" dirty="0"/>
              <a:t>in_</a:t>
            </a:r>
            <a:r>
              <a:rPr dirty="0"/>
              <a:t>ER</a:t>
            </a:r>
            <a:r>
              <a:rPr lang="fr-FR" dirty="0"/>
              <a:t>_AFRO</a:t>
            </a:r>
            <a:endParaRPr dirty="0"/>
          </a:p>
        </p:txBody>
      </p:sp>
      <p:sp>
        <p:nvSpPr>
          <p:cNvPr id="12" name="Subtitle 5">
            <a:extLst>
              <a:ext uri="{FF2B5EF4-FFF2-40B4-BE49-F238E27FC236}">
                <a16:creationId xmlns:a16="http://schemas.microsoft.com/office/drawing/2014/main" id="{62AB1FAD-3004-0D6E-2ECE-32320B4A5F37}"/>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Kit de formation </a:t>
            </a:r>
            <a:r>
              <a:rPr lang="fr-FR" noProof="0" dirty="0"/>
              <a:t>avancée</a:t>
            </a:r>
            <a:r>
              <a:rPr lang="en-US" dirty="0"/>
              <a:t> des EIR</a:t>
            </a:r>
          </a:p>
        </p:txBody>
      </p:sp>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915" y="6162352"/>
            <a:ext cx="2459341" cy="622597"/>
          </a:xfrm>
          <a:prstGeom prst="rect">
            <a:avLst/>
          </a:prstGeom>
        </p:spPr>
      </p:pic>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32887" y="34655"/>
            <a:ext cx="871263" cy="781132"/>
          </a:xfrm>
          <a:prstGeom prst="rect">
            <a:avLst/>
          </a:prstGeom>
        </p:spPr>
      </p:pic>
    </p:spTree>
    <p:extLst>
      <p:ext uri="{BB962C8B-B14F-4D97-AF65-F5344CB8AC3E}">
        <p14:creationId xmlns:p14="http://schemas.microsoft.com/office/powerpoint/2010/main" val="485425065"/>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mn-lt"/>
                <a:ea typeface="+mn-ea"/>
                <a:cs typeface="+mn-cs"/>
                <a:sym typeface="Source Sans Pro Regular"/>
              </a:defRPr>
            </a:pPr>
            <a:endParaRPr/>
          </a:p>
        </p:txBody>
      </p:sp>
      <p:pic>
        <p:nvPicPr>
          <p:cNvPr id="3" name="Picture 9" descr="Picture 9"/>
          <p:cNvPicPr>
            <a:picLocks noChangeAspect="1"/>
          </p:cNvPicPr>
          <p:nvPr/>
        </p:nvPicPr>
        <p:blipFill>
          <a:blip r:embed="rId18"/>
          <a:stretch>
            <a:fillRect/>
          </a:stretch>
        </p:blipFill>
        <p:spPr>
          <a:xfrm>
            <a:off x="-9625" y="-76485"/>
            <a:ext cx="12223381" cy="5582136"/>
          </a:xfrm>
          <a:prstGeom prst="rect">
            <a:avLst/>
          </a:prstGeom>
          <a:ln w="12700">
            <a:miter lim="400000"/>
          </a:ln>
        </p:spPr>
      </p:pic>
      <p:pic>
        <p:nvPicPr>
          <p:cNvPr id="4"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pic>
        <p:nvPicPr>
          <p:cNvPr id="5" name="Picture 2" descr="Picture 2"/>
          <p:cNvPicPr>
            <a:picLocks noChangeAspect="1"/>
          </p:cNvPicPr>
          <p:nvPr/>
        </p:nvPicPr>
        <p:blipFill>
          <a:blip r:embed="rId20"/>
          <a:stretch>
            <a:fillRect/>
          </a:stretch>
        </p:blipFill>
        <p:spPr>
          <a:xfrm>
            <a:off x="74344" y="6310303"/>
            <a:ext cx="1548718" cy="474296"/>
          </a:xfrm>
          <a:prstGeom prst="rect">
            <a:avLst/>
          </a:prstGeom>
          <a:ln w="12700">
            <a:miter lim="400000"/>
          </a:ln>
        </p:spPr>
      </p:pic>
      <p:sp>
        <p:nvSpPr>
          <p:cNvPr id="10" name="Rounded Rectangle 4"/>
          <p:cNvSpPr/>
          <p:nvPr/>
        </p:nvSpPr>
        <p:spPr>
          <a:xfrm flipV="1">
            <a:off x="5003344" y="3246972"/>
            <a:ext cx="2515176" cy="111824"/>
          </a:xfrm>
          <a:prstGeom prst="roundRect">
            <a:avLst>
              <a:gd name="adj" fmla="val 50000"/>
            </a:avLst>
          </a:prstGeom>
          <a:solidFill>
            <a:srgbClr val="65A000"/>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sp>
        <p:nvSpPr>
          <p:cNvPr id="11" name="TextBox 5"/>
          <p:cNvSpPr txBox="1"/>
          <p:nvPr/>
        </p:nvSpPr>
        <p:spPr>
          <a:xfrm>
            <a:off x="4400182" y="2325452"/>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dirty="0"/>
              <a:t>Thank you</a:t>
            </a:r>
          </a:p>
        </p:txBody>
      </p:sp>
      <p:sp>
        <p:nvSpPr>
          <p:cNvPr id="1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13" name="Body Level One…"/>
          <p:cNvSpPr txBox="1">
            <a:spLocks noGrp="1"/>
          </p:cNvSpPr>
          <p:nvPr>
            <p:ph type="body" idx="1"/>
          </p:nvPr>
        </p:nvSpPr>
        <p:spPr>
          <a:xfrm>
            <a:off x="609600" y="1738374"/>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4" name="Subtitle 5">
            <a:extLst>
              <a:ext uri="{FF2B5EF4-FFF2-40B4-BE49-F238E27FC236}">
                <a16:creationId xmlns:a16="http://schemas.microsoft.com/office/drawing/2014/main" id="{CD6A836F-D1F1-AC74-AEA5-BD9F98A64481}"/>
              </a:ext>
            </a:extLst>
          </p:cNvPr>
          <p:cNvSpPr txBox="1"/>
          <p:nvPr userDrawn="1"/>
        </p:nvSpPr>
        <p:spPr>
          <a:xfrm>
            <a:off x="8061959" y="6616723"/>
            <a:ext cx="3794758"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A1.1 IHR_ER</a:t>
            </a:r>
          </a:p>
        </p:txBody>
      </p:sp>
      <p:sp>
        <p:nvSpPr>
          <p:cNvPr id="15" name="Subtitle 5">
            <a:extLst>
              <a:ext uri="{FF2B5EF4-FFF2-40B4-BE49-F238E27FC236}">
                <a16:creationId xmlns:a16="http://schemas.microsoft.com/office/drawing/2014/main" id="{FD83210D-C1C4-F4C3-92B9-DF323C720300}"/>
              </a:ext>
            </a:extLst>
          </p:cNvPr>
          <p:cNvSpPr txBox="1"/>
          <p:nvPr userDrawn="1"/>
        </p:nvSpPr>
        <p:spPr>
          <a:xfrm>
            <a:off x="8061959" y="6472254"/>
            <a:ext cx="3794758"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dirty="0"/>
              <a:t>RRT Training of Trainers Package</a:t>
            </a:r>
          </a:p>
        </p:txBody>
      </p:sp>
      <p:sp>
        <p:nvSpPr>
          <p:cNvPr id="16" name="Slide Number">
            <a:extLst>
              <a:ext uri="{FF2B5EF4-FFF2-40B4-BE49-F238E27FC236}">
                <a16:creationId xmlns:a16="http://schemas.microsoft.com/office/drawing/2014/main" id="{FF4A2430-289A-4991-5E46-85EE66F1C55B}"/>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Tree>
    <p:extLst>
      <p:ext uri="{BB962C8B-B14F-4D97-AF65-F5344CB8AC3E}">
        <p14:creationId xmlns:p14="http://schemas.microsoft.com/office/powerpoint/2010/main" val="3644753470"/>
      </p:ext>
    </p:extLst>
  </p:cSld>
  <p:clrMap bg1="lt1" tx1="dk1" bg2="lt2" tx2="dk2" accent1="accent1" accent2="accent2" accent3="accent3" accent4="accent4" accent5="accent5" accent6="accent6" hlink="hlink" folHlink="folHlink"/>
  <p:sldLayoutIdLst>
    <p:sldLayoutId id="2147484896" r:id="rId1"/>
    <p:sldLayoutId id="2147484897" r:id="rId2"/>
    <p:sldLayoutId id="2147484898" r:id="rId3"/>
    <p:sldLayoutId id="2147484899" r:id="rId4"/>
    <p:sldLayoutId id="2147484900" r:id="rId5"/>
    <p:sldLayoutId id="2147484901" r:id="rId6"/>
    <p:sldLayoutId id="2147484902" r:id="rId7"/>
    <p:sldLayoutId id="2147484903" r:id="rId8"/>
    <p:sldLayoutId id="2147484904" r:id="rId9"/>
    <p:sldLayoutId id="2147484905" r:id="rId10"/>
    <p:sldLayoutId id="2147484906" r:id="rId11"/>
    <p:sldLayoutId id="2147484907" r:id="rId12"/>
    <p:sldLayoutId id="2147484908" r:id="rId13"/>
    <p:sldLayoutId id="2147484909" r:id="rId14"/>
    <p:sldLayoutId id="2147484910" r:id="rId15"/>
    <p:sldLayoutId id="2147484890" r:id="rId16"/>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632523"/>
          </a:solidFill>
          <a:uFillTx/>
          <a:latin typeface="+mn-lt"/>
          <a:ea typeface="+mn-ea"/>
          <a:cs typeface="+mn-cs"/>
          <a:sym typeface="Source Sans Pro Regular"/>
        </a:defRPr>
      </a:lvl9pPr>
    </p:titleStyle>
    <p:bodyStyle>
      <a:lvl1pPr marL="342900" marR="0" indent="-342900" algn="l" defTabSz="914400" rtl="0" latinLnBrk="0">
        <a:lnSpc>
          <a:spcPct val="100000"/>
        </a:lnSpc>
        <a:spcBef>
          <a:spcPts val="700"/>
        </a:spcBef>
        <a:spcAft>
          <a:spcPts val="0"/>
        </a:spcAft>
        <a:buClrTx/>
        <a:buSzPts val="3200"/>
        <a:buFont typeface="Arial"/>
        <a:buChar char="•"/>
        <a:tabLst/>
        <a:defRPr sz="3200" b="0" i="0" u="none" strike="noStrike" cap="none" spc="0" baseline="0">
          <a:solidFill>
            <a:srgbClr val="10253F"/>
          </a:solidFill>
          <a:uFillTx/>
          <a:latin typeface="+mn-lt"/>
          <a:ea typeface="+mn-ea"/>
          <a:cs typeface="+mn-cs"/>
          <a:sym typeface="Source Sans Pro Regular"/>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10253F"/>
          </a:solidFill>
          <a:uFillTx/>
          <a:latin typeface="+mn-lt"/>
          <a:ea typeface="+mn-ea"/>
          <a:cs typeface="+mn-cs"/>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1.png"/><Relationship Id="rId1" Type="http://schemas.openxmlformats.org/officeDocument/2006/relationships/slideLayout" Target="../slideLayouts/slideLayout11.xml"/><Relationship Id="rId6" Type="http://schemas.openxmlformats.org/officeDocument/2006/relationships/image" Target="../media/image28.jpeg"/><Relationship Id="rId5" Type="http://schemas.openxmlformats.org/officeDocument/2006/relationships/image" Target="../media/image17.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1.png"/><Relationship Id="rId1" Type="http://schemas.openxmlformats.org/officeDocument/2006/relationships/slideLayout" Target="../slideLayouts/slideLayout1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itle 2"/>
          <p:cNvSpPr txBox="1">
            <a:spLocks noGrp="1"/>
          </p:cNvSpPr>
          <p:nvPr>
            <p:ph type="title"/>
          </p:nvPr>
        </p:nvSpPr>
        <p:spPr>
          <a:xfrm>
            <a:off x="639634" y="1621293"/>
            <a:ext cx="4542833" cy="1807707"/>
          </a:xfrm>
          <a:prstGeom prst="rect">
            <a:avLst/>
          </a:prstGeom>
        </p:spPr>
        <p:txBody>
          <a:bodyPr lIns="45719" tIns="45720" rIns="45719" bIns="45720" anchor="ctr">
            <a:noAutofit/>
          </a:bodyPr>
          <a:lstStyle>
            <a:lvl1pPr>
              <a:spcBef>
                <a:spcPts val="700"/>
              </a:spcBef>
              <a:defRPr sz="3200"/>
            </a:lvl1pPr>
          </a:lstStyle>
          <a:p>
            <a:r>
              <a:rPr lang="fr" sz="3600" b="1" dirty="0"/>
              <a:t>Rôle et importance </a:t>
            </a:r>
            <a:br>
              <a:rPr lang="fr" sz="3600" b="1" dirty="0"/>
            </a:br>
            <a:r>
              <a:rPr lang="fr" sz="3600" b="1" dirty="0"/>
              <a:t>de la logistique </a:t>
            </a:r>
            <a:br>
              <a:rPr lang="fr" sz="3600" b="1" dirty="0"/>
            </a:br>
            <a:r>
              <a:rPr lang="fr" sz="3600" b="1" dirty="0"/>
              <a:t>pour une EIR</a:t>
            </a:r>
            <a:endParaRPr lang="en-US" sz="3600" dirty="0"/>
          </a:p>
          <a:p>
            <a:endParaRPr sz="3600" b="1" dirty="0"/>
          </a:p>
        </p:txBody>
      </p:sp>
      <p:sp>
        <p:nvSpPr>
          <p:cNvPr id="359"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358" name="TextBox 4"/>
          <p:cNvSpPr txBox="1"/>
          <p:nvPr/>
        </p:nvSpPr>
        <p:spPr>
          <a:xfrm>
            <a:off x="639633" y="722397"/>
            <a:ext cx="4542833"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4400">
                <a:solidFill>
                  <a:srgbClr val="FFFFFF"/>
                </a:solidFill>
                <a:latin typeface="Source Sans Pro Bold"/>
                <a:ea typeface="Source Sans Pro Bold"/>
                <a:cs typeface="Source Sans Pro Bold"/>
                <a:sym typeface="Source Sans Pro Bold"/>
              </a:defRPr>
            </a:lvl1pPr>
          </a:lstStyle>
          <a:p>
            <a:r>
              <a:rPr sz="3600" b="1" dirty="0"/>
              <a:t> </a:t>
            </a:r>
            <a:r>
              <a:rPr lang="en-GB" sz="3600" b="1" dirty="0"/>
              <a:t>A3.2 </a:t>
            </a:r>
            <a:endParaRPr sz="3600" b="1" dirty="0"/>
          </a:p>
        </p:txBody>
      </p:sp>
      <p:sp>
        <p:nvSpPr>
          <p:cNvPr id="2" name="Title 2">
            <a:extLst>
              <a:ext uri="{FF2B5EF4-FFF2-40B4-BE49-F238E27FC236}">
                <a16:creationId xmlns:a16="http://schemas.microsoft.com/office/drawing/2014/main" id="{0507459D-3763-6188-E655-39EE33341A9B}"/>
              </a:ext>
            </a:extLst>
          </p:cNvPr>
          <p:cNvSpPr txBox="1">
            <a:spLocks/>
          </p:cNvSpPr>
          <p:nvPr/>
        </p:nvSpPr>
        <p:spPr>
          <a:xfrm>
            <a:off x="639634" y="3681565"/>
            <a:ext cx="1385915" cy="3336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marL="0" marR="0" indent="0" algn="l" defTabSz="216992" rtl="0"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sz="1350" dirty="0" err="1">
                <a:latin typeface="+mj-lt"/>
              </a:rPr>
              <a:t>Nom</a:t>
            </a:r>
            <a:r>
              <a:rPr lang="hu-HU" sz="1350" dirty="0">
                <a:latin typeface="+mj-lt"/>
              </a:rPr>
              <a:t> de </a:t>
            </a:r>
            <a:r>
              <a:rPr lang="hu-HU" sz="1350" dirty="0" err="1">
                <a:latin typeface="+mj-lt"/>
              </a:rPr>
              <a:t>l'orateur</a:t>
            </a:r>
          </a:p>
        </p:txBody>
      </p:sp>
    </p:spTree>
    <p:extLst>
      <p:ext uri="{BB962C8B-B14F-4D97-AF65-F5344CB8AC3E}">
        <p14:creationId xmlns:p14="http://schemas.microsoft.com/office/powerpoint/2010/main" val="259663744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laceholder 5"/>
          <p:cNvSpPr txBox="1">
            <a:spLocks noGrp="1"/>
          </p:cNvSpPr>
          <p:nvPr>
            <p:ph type="sldNum" sz="quarter" idx="4294967295"/>
          </p:nvPr>
        </p:nvSpPr>
        <p:spPr>
          <a:xfrm>
            <a:off x="12003088" y="5605463"/>
            <a:ext cx="188912"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sp>
        <p:nvSpPr>
          <p:cNvPr id="405" name="Titre 1"/>
          <p:cNvSpPr txBox="1"/>
          <p:nvPr/>
        </p:nvSpPr>
        <p:spPr>
          <a:xfrm>
            <a:off x="135924" y="84707"/>
            <a:ext cx="7273321"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lang="fr" b="1" dirty="0">
                <a:latin typeface="Source Sans Pro Regular"/>
              </a:rPr>
              <a:t>Déploiement des EIR et logistique</a:t>
            </a:r>
            <a:endParaRPr lang="en-US">
              <a:latin typeface="Source Sans Pro Regular"/>
            </a:endParaRPr>
          </a:p>
        </p:txBody>
      </p:sp>
      <p:sp>
        <p:nvSpPr>
          <p:cNvPr id="406" name="Espace réservé du contenu 2"/>
          <p:cNvSpPr txBox="1"/>
          <p:nvPr/>
        </p:nvSpPr>
        <p:spPr>
          <a:xfrm>
            <a:off x="605481" y="1364046"/>
            <a:ext cx="11133438" cy="35643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noAutofit/>
          </a:bodyPr>
          <a:lstStyle/>
          <a:p>
            <a:pPr defTabSz="678941">
              <a:lnSpc>
                <a:spcPct val="90000"/>
              </a:lnSpc>
              <a:spcBef>
                <a:spcPts val="375"/>
              </a:spcBef>
              <a:buClr>
                <a:srgbClr val="C00000"/>
              </a:buClr>
              <a:buSzPct val="100000"/>
              <a:defRPr sz="2376">
                <a:latin typeface="+mj-lt"/>
                <a:ea typeface="+mj-ea"/>
                <a:cs typeface="+mj-cs"/>
                <a:sym typeface="Source Sans Pro Regular"/>
              </a:defRPr>
            </a:pPr>
            <a:r>
              <a:rPr lang="fr" sz="2400" b="1" dirty="0">
                <a:solidFill>
                  <a:srgbClr val="C00000"/>
                </a:solidFill>
                <a:ea typeface="+mj-ea"/>
                <a:cs typeface="+mj-cs"/>
              </a:rPr>
              <a:t>Le déploiement de l’EIR sur le terrain doit être soigneusement planifié et préparé. Cette préparation repose sur :</a:t>
            </a:r>
            <a:endParaRPr lang="en-US" sz="2400" b="1" dirty="0">
              <a:solidFill>
                <a:srgbClr val="C00000"/>
              </a:solidFill>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r>
              <a:rPr lang="fr" sz="2400" dirty="0">
                <a:ea typeface="+mj-ea"/>
                <a:cs typeface="+mj-cs"/>
              </a:rPr>
              <a:t>Une bonne connaissance du contexte géographique, des dynamiques sociales, ainsi que de la situation politique et sécuritaire dans la région de déploiement.</a:t>
            </a: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r>
              <a:rPr lang="fr" sz="2400" dirty="0">
                <a:ea typeface="+mj-ea"/>
                <a:cs typeface="+mj-cs"/>
              </a:rPr>
              <a:t>Un plan d’approvisionnement en fournitures logistiques élaboré à partir du plan d’action de l’équipe, et approuvé par les futures parties prenantes aux opérations.</a:t>
            </a: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r>
              <a:rPr lang="fr" sz="2400" dirty="0">
                <a:ea typeface="+mj-ea"/>
                <a:cs typeface="+mj-cs"/>
              </a:rPr>
              <a:t>Un équipement approprié visant à garantir la santé et la survie de l’équipe : kit de survie, kit de premiers secours, espèces, etc.</a:t>
            </a:r>
            <a:endParaRPr lang="en-US" sz="2400" dirty="0">
              <a:ea typeface="+mj-ea"/>
              <a:cs typeface="+mj-cs"/>
            </a:endParaRPr>
          </a:p>
          <a:p>
            <a:pPr marL="187960" indent="-187960" defTabSz="678941">
              <a:lnSpc>
                <a:spcPct val="90000"/>
              </a:lnSpc>
              <a:spcBef>
                <a:spcPts val="375"/>
              </a:spcBef>
              <a:buClr>
                <a:srgbClr val="C00000"/>
              </a:buClr>
              <a:buSzPct val="100000"/>
              <a:buFont typeface="Arial"/>
              <a:buChar char="•"/>
              <a:defRPr sz="2376">
                <a:latin typeface="+mj-lt"/>
                <a:ea typeface="+mj-ea"/>
                <a:cs typeface="+mj-cs"/>
                <a:sym typeface="Source Sans Pro Regular"/>
              </a:defRPr>
            </a:pPr>
            <a:endParaRPr lang="fr-FR" sz="2376" dirty="0">
              <a:latin typeface="+mj-lt"/>
              <a:ea typeface="+mj-ea"/>
              <a:cs typeface="+mj-cs"/>
            </a:endParaRPr>
          </a:p>
        </p:txBody>
      </p:sp>
    </p:spTree>
    <p:extLst>
      <p:ext uri="{BB962C8B-B14F-4D97-AF65-F5344CB8AC3E}">
        <p14:creationId xmlns:p14="http://schemas.microsoft.com/office/powerpoint/2010/main" val="376404228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Google Shape;300;p7"/>
          <p:cNvSpPr txBox="1">
            <a:spLocks noGrp="1"/>
          </p:cNvSpPr>
          <p:nvPr>
            <p:ph type="body" sz="half" idx="1"/>
          </p:nvPr>
        </p:nvSpPr>
        <p:spPr>
          <a:xfrm>
            <a:off x="2452493" y="2272390"/>
            <a:ext cx="7677884" cy="1402557"/>
          </a:xfrm>
          <a:prstGeom prst="rect">
            <a:avLst/>
          </a:prstGeom>
        </p:spPr>
        <p:txBody>
          <a:bodyPr lIns="101249" tIns="101249" rIns="101249" bIns="101249" anchor="ctr">
            <a:normAutofit/>
          </a:bodyPr>
          <a:lstStyle/>
          <a:p>
            <a:pPr>
              <a:defRPr sz="3200"/>
            </a:pPr>
            <a:r>
              <a:rPr lang="fr" sz="3600" b="1" dirty="0"/>
              <a:t>2. Termes de référence du logisticien </a:t>
            </a:r>
            <a:endParaRPr lang="en-US" sz="3600" dirty="0"/>
          </a:p>
          <a:p>
            <a:pPr>
              <a:defRPr sz="3200"/>
            </a:pPr>
            <a:r>
              <a:rPr lang="fr" sz="3600" b="1" dirty="0"/>
              <a:t>au sein de l’EIR</a:t>
            </a:r>
            <a:endParaRPr lang="en-US" sz="3600" dirty="0"/>
          </a:p>
          <a:p>
            <a:pPr>
              <a:defRPr sz="3200"/>
            </a:pPr>
            <a:endParaRPr sz="3600" b="1" dirty="0"/>
          </a:p>
        </p:txBody>
      </p:sp>
      <p:sp>
        <p:nvSpPr>
          <p:cNvPr id="408"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11</a:t>
            </a:fld>
            <a:endParaRPr/>
          </a:p>
        </p:txBody>
      </p:sp>
    </p:spTree>
    <p:extLst>
      <p:ext uri="{BB962C8B-B14F-4D97-AF65-F5344CB8AC3E}">
        <p14:creationId xmlns:p14="http://schemas.microsoft.com/office/powerpoint/2010/main" val="313840944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12</a:t>
            </a:fld>
            <a:endParaRPr/>
          </a:p>
        </p:txBody>
      </p:sp>
      <p:sp>
        <p:nvSpPr>
          <p:cNvPr id="412" name="Title 8"/>
          <p:cNvSpPr txBox="1">
            <a:spLocks noGrp="1"/>
          </p:cNvSpPr>
          <p:nvPr>
            <p:ph type="title" idx="4294967295"/>
          </p:nvPr>
        </p:nvSpPr>
        <p:spPr>
          <a:xfrm>
            <a:off x="0" y="4763"/>
            <a:ext cx="10626811" cy="989012"/>
          </a:xfrm>
          <a:prstGeom prst="rect">
            <a:avLst/>
          </a:prstGeom>
        </p:spPr>
        <p:txBody>
          <a:bodyPr lIns="45719" tIns="45720" rIns="45719" bIns="45720" anchor="ctr">
            <a:normAutofit/>
          </a:bodyPr>
          <a:lstStyle>
            <a:lvl1pPr defTabSz="208312">
              <a:defRPr sz="3072"/>
            </a:lvl1pPr>
          </a:lstStyle>
          <a:p>
            <a:pPr algn="l">
              <a:spcBef>
                <a:spcPts val="150"/>
              </a:spcBef>
            </a:pPr>
            <a:r>
              <a:rPr lang="fr" sz="3200" b="1" dirty="0">
                <a:solidFill>
                  <a:schemeClr val="bg1"/>
                </a:solidFill>
                <a:latin typeface="Source Sans Pro Regular"/>
                <a:cs typeface="Segoe UI"/>
              </a:rPr>
              <a:t>Termes de référence du logisticien au sein de l’EIR (1)</a:t>
            </a:r>
            <a:endParaRPr lang="en-US" sz="3200" dirty="0">
              <a:solidFill>
                <a:schemeClr val="bg1"/>
              </a:solidFill>
              <a:latin typeface="Source Sans Pro Regular"/>
              <a:cs typeface="Segoe UI"/>
            </a:endParaRPr>
          </a:p>
          <a:p>
            <a:pPr algn="l"/>
            <a:endParaRPr sz="3200" b="1" dirty="0">
              <a:solidFill>
                <a:schemeClr val="bg1"/>
              </a:solidFill>
              <a:latin typeface="Source Sans Pro Regular"/>
            </a:endParaRPr>
          </a:p>
        </p:txBody>
      </p:sp>
      <p:sp>
        <p:nvSpPr>
          <p:cNvPr id="413" name="Text Placeholder 4"/>
          <p:cNvSpPr txBox="1">
            <a:spLocks noGrp="1"/>
          </p:cNvSpPr>
          <p:nvPr>
            <p:ph type="body" sz="quarter" idx="4294967295"/>
          </p:nvPr>
        </p:nvSpPr>
        <p:spPr>
          <a:xfrm>
            <a:off x="0" y="925513"/>
            <a:ext cx="11850130" cy="719137"/>
          </a:xfrm>
          <a:prstGeom prst="rect">
            <a:avLst/>
          </a:prstGeom>
        </p:spPr>
        <p:txBody>
          <a:bodyPr lIns="91440" tIns="45720" rIns="91440" bIns="45720" anchor="t">
            <a:noAutofit/>
          </a:bodyPr>
          <a:lstStyle/>
          <a:p>
            <a:pPr marL="0" indent="0">
              <a:buNone/>
            </a:pPr>
            <a:r>
              <a:rPr lang="fr" sz="2400" b="1" dirty="0">
                <a:solidFill>
                  <a:srgbClr val="C00000"/>
                </a:solidFill>
                <a:cs typeface="Calibri"/>
              </a:rPr>
              <a:t>Dans le cadre de la riposte aux épidémies, le mandat de logisticien peut inclure les activités suivantes :</a:t>
            </a:r>
            <a:br>
              <a:rPr lang="fr" sz="2400" b="1" dirty="0">
                <a:solidFill>
                  <a:srgbClr val="C00000"/>
                </a:solidFill>
                <a:cs typeface="Calibri"/>
              </a:rPr>
            </a:br>
            <a:endParaRPr lang="fr-FR" sz="2400" b="1" dirty="0"/>
          </a:p>
        </p:txBody>
      </p:sp>
      <p:pic>
        <p:nvPicPr>
          <p:cNvPr id="414" name="Picture 1027" descr="Picture 1027"/>
          <p:cNvPicPr>
            <a:picLocks noChangeAspect="1"/>
          </p:cNvPicPr>
          <p:nvPr/>
        </p:nvPicPr>
        <p:blipFill>
          <a:blip r:embed="rId2"/>
          <a:stretch>
            <a:fillRect/>
          </a:stretch>
        </p:blipFill>
        <p:spPr>
          <a:xfrm>
            <a:off x="8360586" y="1888811"/>
            <a:ext cx="1892693" cy="1230241"/>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8346787" y="3146706"/>
            <a:ext cx="1920288" cy="1230241"/>
          </a:xfrm>
          <a:prstGeom prst="rect">
            <a:avLst/>
          </a:prstGeom>
          <a:ln w="12700">
            <a:miter lim="400000"/>
          </a:ln>
        </p:spPr>
      </p:pic>
      <p:pic>
        <p:nvPicPr>
          <p:cNvPr id="416" name="Picture 3" descr="Picture 3"/>
          <p:cNvPicPr>
            <a:picLocks noChangeAspect="1"/>
          </p:cNvPicPr>
          <p:nvPr/>
        </p:nvPicPr>
        <p:blipFill>
          <a:blip r:embed="rId4"/>
          <a:stretch>
            <a:fillRect/>
          </a:stretch>
        </p:blipFill>
        <p:spPr>
          <a:xfrm>
            <a:off x="8346788" y="4417558"/>
            <a:ext cx="1906491" cy="1163821"/>
          </a:xfrm>
          <a:prstGeom prst="rect">
            <a:avLst/>
          </a:prstGeom>
          <a:ln w="12700">
            <a:miter lim="400000"/>
          </a:ln>
        </p:spPr>
      </p:pic>
      <p:sp>
        <p:nvSpPr>
          <p:cNvPr id="417" name="Organise transport and rotation for field response teams between the field and the capital…"/>
          <p:cNvSpPr txBox="1"/>
          <p:nvPr/>
        </p:nvSpPr>
        <p:spPr>
          <a:xfrm>
            <a:off x="988541" y="1841885"/>
            <a:ext cx="7199694" cy="3851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p>
            <a:pPr marL="190500" indent="-190500" defTabSz="162744">
              <a:lnSpc>
                <a:spcPct val="90000"/>
              </a:lnSpc>
              <a:spcBef>
                <a:spcPts val="150"/>
              </a:spcBef>
              <a:buClr>
                <a:srgbClr val="C00000"/>
              </a:buClr>
              <a:buSzPct val="100000"/>
              <a:buFont typeface="Arial"/>
              <a:buChar char="•"/>
              <a:defRPr sz="2400">
                <a:latin typeface="+mj-lt"/>
                <a:ea typeface="+mj-ea"/>
                <a:cs typeface="+mj-cs"/>
                <a:sym typeface="Source Sans Pro Regular"/>
              </a:defRPr>
            </a:pPr>
            <a:r>
              <a:rPr lang="fr" sz="2200" dirty="0">
                <a:ea typeface="+mj-ea"/>
                <a:cs typeface="+mj-cs"/>
              </a:rPr>
              <a:t>Organiser le transport et la rotation des équipes d’intervention sur le terrain entre le site d’intervention et la capitale.</a:t>
            </a:r>
            <a:endParaRPr lang="fr-FR" sz="2200" dirty="0">
              <a:ea typeface="+mj-ea"/>
              <a:cs typeface="+mj-cs"/>
            </a:endParaRPr>
          </a:p>
          <a:p>
            <a:pPr marL="190500" indent="-190500" defTabSz="162744">
              <a:lnSpc>
                <a:spcPct val="90000"/>
              </a:lnSpc>
              <a:spcBef>
                <a:spcPts val="150"/>
              </a:spcBef>
              <a:buClr>
                <a:srgbClr val="C00000"/>
              </a:buClr>
              <a:buSzPct val="100000"/>
              <a:buFont typeface="Arial"/>
              <a:buChar char="•"/>
              <a:defRPr sz="2400">
                <a:latin typeface="+mj-lt"/>
                <a:ea typeface="+mj-ea"/>
                <a:cs typeface="+mj-cs"/>
                <a:sym typeface="Source Sans Pro Regular"/>
              </a:defRPr>
            </a:pPr>
            <a:r>
              <a:rPr lang="fr" sz="2200" dirty="0">
                <a:ea typeface="+mj-ea"/>
                <a:cs typeface="+mj-cs"/>
              </a:rPr>
              <a:t>Organiser l’appui logistique aux activités techniques (communication, engagement communautaire, formation et investigations).</a:t>
            </a:r>
            <a:endParaRPr lang="fr-FR" sz="2200">
              <a:ea typeface="+mj-ea"/>
              <a:cs typeface="+mj-cs"/>
            </a:endParaRPr>
          </a:p>
          <a:p>
            <a:pPr marL="190500" indent="-190500" defTabSz="162744">
              <a:lnSpc>
                <a:spcPct val="90000"/>
              </a:lnSpc>
              <a:spcBef>
                <a:spcPts val="150"/>
              </a:spcBef>
              <a:buClr>
                <a:srgbClr val="C00000"/>
              </a:buClr>
              <a:buSzPct val="100000"/>
              <a:buFont typeface="Arial"/>
              <a:buChar char="•"/>
              <a:defRPr sz="2400">
                <a:latin typeface="+mj-lt"/>
                <a:ea typeface="+mj-ea"/>
                <a:cs typeface="+mj-cs"/>
                <a:sym typeface="Source Sans Pro Regular"/>
              </a:defRPr>
            </a:pPr>
            <a:r>
              <a:rPr lang="fr" sz="2200" dirty="0">
                <a:ea typeface="+mj-ea"/>
                <a:cs typeface="+mj-cs"/>
              </a:rPr>
              <a:t>Trouver et installer les structures nécessaires aux activités du laboratoire mobile.</a:t>
            </a:r>
            <a:endParaRPr lang="fr-FR" sz="2200" dirty="0">
              <a:ea typeface="+mj-ea"/>
              <a:cs typeface="+mj-cs"/>
            </a:endParaRPr>
          </a:p>
          <a:p>
            <a:pPr marL="190500" indent="-190500" defTabSz="162744">
              <a:lnSpc>
                <a:spcPct val="90000"/>
              </a:lnSpc>
              <a:spcBef>
                <a:spcPts val="150"/>
              </a:spcBef>
              <a:buClr>
                <a:srgbClr val="C00000"/>
              </a:buClr>
              <a:buSzPct val="100000"/>
              <a:buFont typeface="Arial"/>
              <a:buChar char="•"/>
              <a:defRPr sz="2400">
                <a:latin typeface="+mj-lt"/>
                <a:ea typeface="+mj-ea"/>
                <a:cs typeface="+mj-cs"/>
                <a:sym typeface="Source Sans Pro Regular"/>
              </a:defRPr>
            </a:pPr>
            <a:r>
              <a:rPr lang="fr" sz="2200" dirty="0">
                <a:ea typeface="+mj-ea"/>
                <a:cs typeface="+mj-cs"/>
              </a:rPr>
              <a:t>Trouver et équiper les espaces et les infrastructures nécessaires aux activités des équipes (bureaux extérieurs). </a:t>
            </a:r>
            <a:endParaRPr lang="fr-FR" sz="2200" dirty="0">
              <a:ea typeface="+mj-ea"/>
              <a:cs typeface="+mj-cs"/>
            </a:endParaRPr>
          </a:p>
          <a:p>
            <a:pPr marL="190500" indent="-190500" defTabSz="162744">
              <a:lnSpc>
                <a:spcPct val="90000"/>
              </a:lnSpc>
              <a:spcBef>
                <a:spcPts val="150"/>
              </a:spcBef>
              <a:buClr>
                <a:srgbClr val="C00000"/>
              </a:buClr>
              <a:buSzPct val="100000"/>
              <a:buFont typeface="Arial"/>
              <a:buChar char="•"/>
              <a:defRPr sz="2400">
                <a:latin typeface="+mj-lt"/>
                <a:ea typeface="+mj-ea"/>
                <a:cs typeface="+mj-cs"/>
                <a:sym typeface="Source Sans Pro Regular"/>
              </a:defRPr>
            </a:pPr>
            <a:r>
              <a:rPr lang="fr" sz="2200" dirty="0">
                <a:ea typeface="+mj-ea"/>
                <a:cs typeface="+mj-cs"/>
              </a:rPr>
              <a:t>Veiller à l’entretien du matériel.</a:t>
            </a:r>
            <a:endParaRPr lang="fr-FR" sz="2200" dirty="0">
              <a:ea typeface="+mj-ea"/>
              <a:cs typeface="+mj-cs"/>
            </a:endParaRPr>
          </a:p>
        </p:txBody>
      </p:sp>
    </p:spTree>
    <p:extLst>
      <p:ext uri="{BB962C8B-B14F-4D97-AF65-F5344CB8AC3E}">
        <p14:creationId xmlns:p14="http://schemas.microsoft.com/office/powerpoint/2010/main" val="216034953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13</a:t>
            </a:fld>
            <a:endParaRPr/>
          </a:p>
        </p:txBody>
      </p:sp>
      <p:sp>
        <p:nvSpPr>
          <p:cNvPr id="3" name="Title 8">
            <a:extLst>
              <a:ext uri="{FF2B5EF4-FFF2-40B4-BE49-F238E27FC236}">
                <a16:creationId xmlns:a16="http://schemas.microsoft.com/office/drawing/2014/main" id="{31F11386-EB79-62CF-1FF0-78E7A602838D}"/>
              </a:ext>
            </a:extLst>
          </p:cNvPr>
          <p:cNvSpPr txBox="1">
            <a:spLocks noGrp="1"/>
          </p:cNvSpPr>
          <p:nvPr>
            <p:ph type="title" idx="4294967295"/>
          </p:nvPr>
        </p:nvSpPr>
        <p:spPr>
          <a:xfrm>
            <a:off x="37071" y="4763"/>
            <a:ext cx="10392032" cy="989012"/>
          </a:xfrm>
          <a:prstGeom prst="rect">
            <a:avLst/>
          </a:prstGeom>
        </p:spPr>
        <p:txBody>
          <a:bodyPr lIns="45719" tIns="45720" rIns="45719" bIns="45720" anchor="ctr">
            <a:normAutofit/>
          </a:bodyPr>
          <a:lstStyle>
            <a:lvl1pPr defTabSz="208312">
              <a:defRPr sz="3072"/>
            </a:lvl1pPr>
          </a:lstStyle>
          <a:p>
            <a:pPr algn="l">
              <a:spcBef>
                <a:spcPts val="150"/>
              </a:spcBef>
            </a:pPr>
            <a:r>
              <a:rPr lang="fr" sz="3200" b="1" dirty="0">
                <a:solidFill>
                  <a:schemeClr val="bg1"/>
                </a:solidFill>
                <a:latin typeface="Source Sans Pro Regular"/>
                <a:cs typeface="Segoe UI"/>
              </a:rPr>
              <a:t>Termes de référence du logisticien au sein de l’EIR (2)</a:t>
            </a:r>
            <a:endParaRPr lang="en-US" sz="3200" dirty="0">
              <a:solidFill>
                <a:schemeClr val="bg1"/>
              </a:solidFill>
              <a:latin typeface="Source Sans Pro Regular"/>
              <a:cs typeface="Segoe UI"/>
            </a:endParaRPr>
          </a:p>
          <a:p>
            <a:pPr algn="l"/>
            <a:endParaRPr sz="3200" b="1" dirty="0">
              <a:solidFill>
                <a:schemeClr val="bg1"/>
              </a:solidFill>
              <a:latin typeface="Source Sans Pro Regular"/>
            </a:endParaRPr>
          </a:p>
        </p:txBody>
      </p:sp>
      <p:sp>
        <p:nvSpPr>
          <p:cNvPr id="420" name="Organise suitable accommodation for teams…"/>
          <p:cNvSpPr txBox="1">
            <a:spLocks noGrp="1"/>
          </p:cNvSpPr>
          <p:nvPr>
            <p:ph type="body" sz="quarter" idx="4294967295"/>
          </p:nvPr>
        </p:nvSpPr>
        <p:spPr>
          <a:xfrm>
            <a:off x="457200" y="1655122"/>
            <a:ext cx="6096000" cy="3518715"/>
          </a:xfrm>
          <a:prstGeom prst="rect">
            <a:avLst/>
          </a:prstGeom>
        </p:spPr>
        <p:txBody>
          <a:bodyPr lIns="91440" tIns="45720" rIns="91440" bIns="45720" anchor="t">
            <a:normAutofit fontScale="92500"/>
          </a:bodyPr>
          <a:lstStyle/>
          <a:p>
            <a:pPr marL="342900" indent="-342900" defTabSz="161117">
              <a:spcBef>
                <a:spcPts val="75"/>
              </a:spcBef>
              <a:buClr>
                <a:srgbClr val="C00000"/>
              </a:buClr>
              <a:buSzPct val="100000"/>
              <a:buChar char="•"/>
              <a:defRPr sz="2376"/>
            </a:pPr>
            <a:r>
              <a:rPr lang="fr" sz="2200" dirty="0">
                <a:cs typeface="Calibri"/>
              </a:rPr>
              <a:t>Trouver un logement approprié pour les équipes.</a:t>
            </a:r>
            <a:endParaRPr lang="en-US" sz="2200" dirty="0"/>
          </a:p>
          <a:p>
            <a:pPr marL="342900" indent="-342900" defTabSz="161117">
              <a:spcBef>
                <a:spcPts val="75"/>
              </a:spcBef>
              <a:buClr>
                <a:srgbClr val="C00000"/>
              </a:buClr>
              <a:buSzPct val="100000"/>
              <a:buChar char="•"/>
              <a:defRPr sz="2376"/>
            </a:pPr>
            <a:r>
              <a:rPr lang="fr" sz="2200" dirty="0"/>
              <a:t>Mettre en place et maintenir les stocks nécessaires aux activités logistiques locales (carburant, EPI, chlore, matériel, nourriture, eau potable).</a:t>
            </a:r>
            <a:endParaRPr lang="en-US" sz="2200" dirty="0"/>
          </a:p>
          <a:p>
            <a:pPr marL="342900" indent="-342900" defTabSz="161117">
              <a:spcBef>
                <a:spcPts val="75"/>
              </a:spcBef>
              <a:buClr>
                <a:srgbClr val="C00000"/>
              </a:buClr>
              <a:buSzPct val="100000"/>
              <a:buChar char="•"/>
              <a:defRPr sz="2376"/>
            </a:pPr>
            <a:r>
              <a:rPr lang="fr" sz="2200" dirty="0"/>
              <a:t>Recruter et former des chauffeurs locaux et organiser leur emploi du temps.</a:t>
            </a:r>
            <a:endParaRPr lang="en-US" sz="2200" dirty="0"/>
          </a:p>
          <a:p>
            <a:pPr marL="342900" indent="-342900" defTabSz="161117">
              <a:spcBef>
                <a:spcPts val="75"/>
              </a:spcBef>
              <a:buClr>
                <a:srgbClr val="C00000"/>
              </a:buClr>
              <a:buSzPct val="100000"/>
              <a:buChar char="•"/>
              <a:defRPr sz="2376"/>
            </a:pPr>
            <a:r>
              <a:rPr lang="fr" sz="2200" dirty="0"/>
              <a:t>Déployer les équipements de télécommunication et former le personnel à leur utilisation. </a:t>
            </a:r>
            <a:br>
              <a:rPr lang="fr" sz="2200" dirty="0"/>
            </a:br>
            <a:endParaRPr lang="en-US" sz="2200" dirty="0"/>
          </a:p>
        </p:txBody>
      </p:sp>
      <p:pic>
        <p:nvPicPr>
          <p:cNvPr id="421" name="Content Placeholder 7" descr="Content Placeholder 7"/>
          <p:cNvPicPr>
            <a:picLocks noChangeAspect="1"/>
          </p:cNvPicPr>
          <p:nvPr/>
        </p:nvPicPr>
        <p:blipFill>
          <a:blip r:embed="rId2"/>
          <a:stretch>
            <a:fillRect/>
          </a:stretch>
        </p:blipFill>
        <p:spPr>
          <a:xfrm>
            <a:off x="7280794" y="1655122"/>
            <a:ext cx="3001922" cy="1773878"/>
          </a:xfrm>
          <a:prstGeom prst="rect">
            <a:avLst/>
          </a:prstGeom>
          <a:ln w="12700">
            <a:miter lim="400000"/>
          </a:ln>
        </p:spPr>
      </p:pic>
      <p:pic>
        <p:nvPicPr>
          <p:cNvPr id="422" name="Picture 2" descr="Picture 2"/>
          <p:cNvPicPr>
            <a:picLocks noChangeAspect="1"/>
          </p:cNvPicPr>
          <p:nvPr/>
        </p:nvPicPr>
        <p:blipFill>
          <a:blip r:embed="rId3"/>
          <a:stretch>
            <a:fillRect/>
          </a:stretch>
        </p:blipFill>
        <p:spPr>
          <a:xfrm>
            <a:off x="7280794" y="3584106"/>
            <a:ext cx="2994227" cy="1726584"/>
          </a:xfrm>
          <a:prstGeom prst="rect">
            <a:avLst/>
          </a:prstGeom>
          <a:ln w="12700">
            <a:miter lim="400000"/>
          </a:ln>
        </p:spPr>
      </p:pic>
    </p:spTree>
    <p:extLst>
      <p:ext uri="{BB962C8B-B14F-4D97-AF65-F5344CB8AC3E}">
        <p14:creationId xmlns:p14="http://schemas.microsoft.com/office/powerpoint/2010/main" val="55266886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a:p>
        </p:txBody>
      </p:sp>
      <p:sp>
        <p:nvSpPr>
          <p:cNvPr id="3" name="Title 8">
            <a:extLst>
              <a:ext uri="{FF2B5EF4-FFF2-40B4-BE49-F238E27FC236}">
                <a16:creationId xmlns:a16="http://schemas.microsoft.com/office/drawing/2014/main" id="{31F11386-EB79-62CF-1FF0-78E7A602838D}"/>
              </a:ext>
            </a:extLst>
          </p:cNvPr>
          <p:cNvSpPr txBox="1">
            <a:spLocks noGrp="1"/>
          </p:cNvSpPr>
          <p:nvPr>
            <p:ph type="title" idx="4294967295"/>
          </p:nvPr>
        </p:nvSpPr>
        <p:spPr>
          <a:xfrm>
            <a:off x="0" y="4763"/>
            <a:ext cx="10070757" cy="989012"/>
          </a:xfrm>
          <a:prstGeom prst="rect">
            <a:avLst/>
          </a:prstGeom>
        </p:spPr>
        <p:txBody>
          <a:bodyPr lIns="45719" tIns="45720" rIns="45719" bIns="45720" anchor="ctr">
            <a:normAutofit/>
          </a:bodyPr>
          <a:lstStyle>
            <a:lvl1pPr defTabSz="208312">
              <a:defRPr sz="3072"/>
            </a:lvl1pPr>
          </a:lstStyle>
          <a:p>
            <a:pPr algn="l">
              <a:spcBef>
                <a:spcPts val="150"/>
              </a:spcBef>
            </a:pPr>
            <a:r>
              <a:rPr lang="fr" sz="3200" b="1" dirty="0">
                <a:solidFill>
                  <a:schemeClr val="bg1"/>
                </a:solidFill>
                <a:latin typeface="Source Sans Pro Regular"/>
                <a:cs typeface="Segoe UI"/>
              </a:rPr>
              <a:t>Termes de référence du logisticien au sein de l’EIR (3)</a:t>
            </a:r>
            <a:endParaRPr lang="en-US" sz="3200" dirty="0">
              <a:solidFill>
                <a:schemeClr val="bg1"/>
              </a:solidFill>
              <a:latin typeface="Source Sans Pro Regular"/>
              <a:cs typeface="Segoe UI"/>
            </a:endParaRPr>
          </a:p>
          <a:p>
            <a:pPr algn="l"/>
            <a:endParaRPr sz="3200" b="1" dirty="0">
              <a:solidFill>
                <a:schemeClr val="bg1"/>
              </a:solidFill>
              <a:latin typeface="Source Sans Pro Regular"/>
            </a:endParaRPr>
          </a:p>
        </p:txBody>
      </p:sp>
      <p:sp>
        <p:nvSpPr>
          <p:cNvPr id="420" name="Organise suitable accommodation for teams…"/>
          <p:cNvSpPr txBox="1">
            <a:spLocks noGrp="1"/>
          </p:cNvSpPr>
          <p:nvPr>
            <p:ph type="body" sz="quarter" idx="4294967295"/>
          </p:nvPr>
        </p:nvSpPr>
        <p:spPr>
          <a:xfrm>
            <a:off x="630195" y="1268284"/>
            <a:ext cx="5671751" cy="4651375"/>
          </a:xfrm>
          <a:prstGeom prst="rect">
            <a:avLst/>
          </a:prstGeom>
        </p:spPr>
        <p:txBody>
          <a:bodyPr lIns="91440" tIns="45720" rIns="91440" bIns="45720" anchor="t">
            <a:normAutofit/>
          </a:bodyPr>
          <a:lstStyle/>
          <a:p>
            <a:pPr marL="342900" indent="-342900" defTabSz="161117">
              <a:spcBef>
                <a:spcPts val="75"/>
              </a:spcBef>
              <a:buClr>
                <a:srgbClr val="C00000"/>
              </a:buClr>
              <a:buSzPct val="100000"/>
              <a:buChar char="•"/>
              <a:defRPr sz="2376"/>
            </a:pPr>
            <a:r>
              <a:rPr lang="fr" sz="2200" dirty="0"/>
              <a:t>En l’absence de responsable de la sécurité, participer à la gestion de la sécurité et de la protection des équipes.</a:t>
            </a:r>
            <a:endParaRPr lang="en-US" sz="2200" dirty="0"/>
          </a:p>
          <a:p>
            <a:pPr marL="342900" indent="-342900" defTabSz="161117">
              <a:spcBef>
                <a:spcPts val="75"/>
              </a:spcBef>
              <a:buClr>
                <a:srgbClr val="C00000"/>
              </a:buClr>
              <a:buSzPct val="100000"/>
              <a:buChar char="•"/>
              <a:defRPr sz="2376"/>
            </a:pPr>
            <a:r>
              <a:rPr lang="fr" sz="2200" dirty="0"/>
              <a:t>Gérer les achats au niveau local, ainsi que l’administration du personnel et des travailleurs journaliers locaux.</a:t>
            </a:r>
            <a:endParaRPr lang="en-US" sz="2200" dirty="0"/>
          </a:p>
          <a:p>
            <a:pPr marL="342900" indent="-342900" defTabSz="161117">
              <a:spcBef>
                <a:spcPts val="75"/>
              </a:spcBef>
              <a:buClr>
                <a:srgbClr val="C00000"/>
              </a:buClr>
              <a:buSzPct val="100000"/>
              <a:buChar char="•"/>
              <a:defRPr sz="2376"/>
            </a:pPr>
            <a:r>
              <a:rPr lang="fr" sz="2200" dirty="0"/>
              <a:t>Tenir la comptabilité des dépenses locales et gérer la trésorerie allouée à la mission.</a:t>
            </a:r>
            <a:endParaRPr lang="en-US" sz="2200" dirty="0"/>
          </a:p>
          <a:p>
            <a:pPr marL="342900" indent="-342900" defTabSz="161117">
              <a:spcBef>
                <a:spcPts val="75"/>
              </a:spcBef>
              <a:buClr>
                <a:srgbClr val="C00000"/>
              </a:buClr>
              <a:buSzPct val="100000"/>
              <a:buChar char="•"/>
              <a:defRPr sz="2376"/>
            </a:pPr>
            <a:r>
              <a:rPr lang="fr" sz="2200" dirty="0"/>
              <a:t>Affecter et former du personnel à la gestion de l’hygiène dans les zones d’isolement, ainsi qu’à l’utilisation des EPI.</a:t>
            </a:r>
            <a:br>
              <a:rPr lang="fr" sz="2200" dirty="0"/>
            </a:br>
            <a:endParaRPr lang="en-US" sz="2200" dirty="0"/>
          </a:p>
        </p:txBody>
      </p:sp>
      <p:pic>
        <p:nvPicPr>
          <p:cNvPr id="423" name="Picture 3" descr="Picture 3"/>
          <p:cNvPicPr>
            <a:picLocks noChangeAspect="1"/>
          </p:cNvPicPr>
          <p:nvPr/>
        </p:nvPicPr>
        <p:blipFill>
          <a:blip r:embed="rId2"/>
          <a:stretch>
            <a:fillRect/>
          </a:stretch>
        </p:blipFill>
        <p:spPr>
          <a:xfrm>
            <a:off x="6503773" y="1975546"/>
            <a:ext cx="5188127" cy="2906907"/>
          </a:xfrm>
          <a:prstGeom prst="rect">
            <a:avLst/>
          </a:prstGeom>
          <a:ln w="12700">
            <a:miter lim="400000"/>
          </a:ln>
        </p:spPr>
      </p:pic>
    </p:spTree>
    <p:extLst>
      <p:ext uri="{BB962C8B-B14F-4D97-AF65-F5344CB8AC3E}">
        <p14:creationId xmlns:p14="http://schemas.microsoft.com/office/powerpoint/2010/main" val="18835465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15</a:t>
            </a:fld>
            <a:endParaRPr/>
          </a:p>
        </p:txBody>
      </p:sp>
      <p:sp>
        <p:nvSpPr>
          <p:cNvPr id="4" name="Title 8">
            <a:extLst>
              <a:ext uri="{FF2B5EF4-FFF2-40B4-BE49-F238E27FC236}">
                <a16:creationId xmlns:a16="http://schemas.microsoft.com/office/drawing/2014/main" id="{868EBA9D-C382-2EDC-4244-9C8370547A2A}"/>
              </a:ext>
            </a:extLst>
          </p:cNvPr>
          <p:cNvSpPr txBox="1">
            <a:spLocks noGrp="1"/>
          </p:cNvSpPr>
          <p:nvPr>
            <p:ph type="title" idx="4294967295"/>
          </p:nvPr>
        </p:nvSpPr>
        <p:spPr>
          <a:xfrm>
            <a:off x="-1" y="4763"/>
            <a:ext cx="10206681" cy="657225"/>
          </a:xfrm>
          <a:prstGeom prst="rect">
            <a:avLst/>
          </a:prstGeom>
        </p:spPr>
        <p:txBody>
          <a:bodyPr lIns="45719" tIns="45720" rIns="45719" bIns="45720" anchor="ctr">
            <a:noAutofit/>
          </a:bodyPr>
          <a:lstStyle>
            <a:lvl1pPr defTabSz="208312">
              <a:defRPr sz="3072"/>
            </a:lvl1pPr>
          </a:lstStyle>
          <a:p>
            <a:pPr algn="l">
              <a:spcBef>
                <a:spcPts val="150"/>
              </a:spcBef>
            </a:pPr>
            <a:r>
              <a:rPr lang="fr" sz="3200" b="1" dirty="0">
                <a:solidFill>
                  <a:schemeClr val="bg1"/>
                </a:solidFill>
                <a:latin typeface="Source Sans Pro Regular"/>
                <a:cs typeface="Segoe UI"/>
              </a:rPr>
              <a:t>Termes de référence du logisticien  au sein de l’EIR (4)</a:t>
            </a:r>
            <a:endParaRPr lang="en-US" sz="3200" dirty="0">
              <a:solidFill>
                <a:schemeClr val="bg1"/>
              </a:solidFill>
              <a:latin typeface="Source Sans Pro Regular"/>
              <a:cs typeface="Segoe UI"/>
            </a:endParaRPr>
          </a:p>
        </p:txBody>
      </p:sp>
      <p:sp>
        <p:nvSpPr>
          <p:cNvPr id="3" name="Text Placeholder 2">
            <a:extLst>
              <a:ext uri="{FF2B5EF4-FFF2-40B4-BE49-F238E27FC236}">
                <a16:creationId xmlns:a16="http://schemas.microsoft.com/office/drawing/2014/main" id="{E2CD734D-6699-D837-EBFA-826070B2594F}"/>
              </a:ext>
            </a:extLst>
          </p:cNvPr>
          <p:cNvSpPr>
            <a:spLocks noGrp="1"/>
          </p:cNvSpPr>
          <p:nvPr>
            <p:ph type="body" sz="quarter" idx="4294967295"/>
          </p:nvPr>
        </p:nvSpPr>
        <p:spPr>
          <a:xfrm>
            <a:off x="605480" y="1073150"/>
            <a:ext cx="7409807" cy="3490913"/>
          </a:xfrm>
        </p:spPr>
        <p:txBody>
          <a:bodyPr lIns="91440" tIns="45720" rIns="91440" bIns="45720" anchor="t"/>
          <a:lstStyle/>
          <a:p>
            <a:pPr marL="155575" indent="-155575" defTabSz="161117">
              <a:spcBef>
                <a:spcPts val="75"/>
              </a:spcBef>
              <a:buClr>
                <a:srgbClr val="C00000"/>
              </a:buClr>
              <a:buSzPct val="100000"/>
              <a:buFont typeface="Arial"/>
              <a:buChar char="•"/>
              <a:defRPr sz="2376"/>
            </a:pPr>
            <a:r>
              <a:rPr lang="fr" sz="2000" dirty="0"/>
              <a:t>Organiser la gestion logistique des échantillons à l’échelle locale et internationale.</a:t>
            </a:r>
            <a:endParaRPr lang="en-US" sz="2000" dirty="0"/>
          </a:p>
          <a:p>
            <a:pPr marL="155575" indent="-155575" defTabSz="161117">
              <a:spcBef>
                <a:spcPts val="75"/>
              </a:spcBef>
              <a:buClr>
                <a:srgbClr val="C00000"/>
              </a:buClr>
              <a:buSzPct val="100000"/>
              <a:buFont typeface="Arial"/>
              <a:buChar char="•"/>
              <a:defRPr sz="2376"/>
            </a:pPr>
            <a:r>
              <a:rPr lang="fr" sz="2000" dirty="0"/>
              <a:t>Gérer et distribuer les kits d’urgence.</a:t>
            </a:r>
            <a:endParaRPr lang="en-US" sz="2000" dirty="0"/>
          </a:p>
          <a:p>
            <a:pPr marL="155575" indent="-155575" defTabSz="161117">
              <a:spcBef>
                <a:spcPts val="75"/>
              </a:spcBef>
              <a:buClr>
                <a:srgbClr val="C00000"/>
              </a:buClr>
              <a:buSzPct val="100000"/>
              <a:buFont typeface="Arial"/>
              <a:buChar char="•"/>
              <a:defRPr sz="2376"/>
            </a:pPr>
            <a:r>
              <a:rPr lang="fr" sz="2000" dirty="0"/>
              <a:t>Former et organiser les équipes chargées des inhumations sans risque. </a:t>
            </a:r>
            <a:endParaRPr lang="en-US" sz="2000" dirty="0"/>
          </a:p>
          <a:p>
            <a:pPr marL="155575" indent="-155575" defTabSz="161117">
              <a:spcBef>
                <a:spcPts val="75"/>
              </a:spcBef>
              <a:buClr>
                <a:srgbClr val="C00000"/>
              </a:buClr>
              <a:buSzPct val="100000"/>
              <a:buFont typeface="Arial"/>
              <a:buChar char="•"/>
              <a:defRPr sz="2376"/>
            </a:pPr>
            <a:r>
              <a:rPr lang="fr" sz="2000" dirty="0"/>
              <a:t>Fournir les moyens de transport nécessaires.</a:t>
            </a:r>
            <a:endParaRPr lang="en-US" sz="2000" dirty="0"/>
          </a:p>
          <a:p>
            <a:pPr marL="155575" indent="-155575" defTabSz="161117">
              <a:spcBef>
                <a:spcPts val="75"/>
              </a:spcBef>
              <a:buClr>
                <a:srgbClr val="C00000"/>
              </a:buClr>
              <a:buSzPct val="100000"/>
              <a:buFont typeface="Arial"/>
              <a:buChar char="•"/>
              <a:defRPr sz="2376"/>
            </a:pPr>
            <a:r>
              <a:rPr lang="fr" sz="2000" dirty="0"/>
              <a:t>Superviser les équipes.</a:t>
            </a:r>
            <a:br>
              <a:rPr lang="fr" sz="1950" dirty="0"/>
            </a:br>
            <a:endParaRPr lang="en-US" sz="1950" dirty="0"/>
          </a:p>
        </p:txBody>
      </p:sp>
      <p:pic>
        <p:nvPicPr>
          <p:cNvPr id="428" name="Picture 2" descr="Picture 2"/>
          <p:cNvPicPr>
            <a:picLocks noChangeAspect="1"/>
          </p:cNvPicPr>
          <p:nvPr/>
        </p:nvPicPr>
        <p:blipFill>
          <a:blip r:embed="rId2"/>
          <a:stretch>
            <a:fillRect/>
          </a:stretch>
        </p:blipFill>
        <p:spPr>
          <a:xfrm>
            <a:off x="2107655" y="3808320"/>
            <a:ext cx="3429000" cy="2571751"/>
          </a:xfrm>
          <a:prstGeom prst="rect">
            <a:avLst/>
          </a:prstGeom>
          <a:ln w="12700">
            <a:miter lim="400000"/>
          </a:ln>
        </p:spPr>
      </p:pic>
      <p:pic>
        <p:nvPicPr>
          <p:cNvPr id="430" name="Picture 5" descr="Picture 5"/>
          <p:cNvPicPr>
            <a:picLocks noChangeAspect="1"/>
          </p:cNvPicPr>
          <p:nvPr/>
        </p:nvPicPr>
        <p:blipFill>
          <a:blip r:embed="rId3"/>
          <a:stretch>
            <a:fillRect/>
          </a:stretch>
        </p:blipFill>
        <p:spPr>
          <a:xfrm>
            <a:off x="8015287" y="1801405"/>
            <a:ext cx="3685193" cy="2762658"/>
          </a:xfrm>
          <a:prstGeom prst="rect">
            <a:avLst/>
          </a:prstGeom>
          <a:ln w="12700">
            <a:miter lim="400000"/>
          </a:ln>
        </p:spPr>
      </p:pic>
      <p:pic>
        <p:nvPicPr>
          <p:cNvPr id="429" name="Picture 3" descr="Picture 3"/>
          <p:cNvPicPr>
            <a:picLocks noChangeAspect="1"/>
          </p:cNvPicPr>
          <p:nvPr/>
        </p:nvPicPr>
        <p:blipFill>
          <a:blip r:embed="rId4"/>
          <a:stretch>
            <a:fillRect/>
          </a:stretch>
        </p:blipFill>
        <p:spPr>
          <a:xfrm>
            <a:off x="5731742" y="4836876"/>
            <a:ext cx="2688738" cy="2016554"/>
          </a:xfrm>
          <a:prstGeom prst="rect">
            <a:avLst/>
          </a:prstGeom>
          <a:ln w="12700">
            <a:miter lim="400000"/>
          </a:ln>
        </p:spPr>
      </p:pic>
    </p:spTree>
    <p:extLst>
      <p:ext uri="{BB962C8B-B14F-4D97-AF65-F5344CB8AC3E}">
        <p14:creationId xmlns:p14="http://schemas.microsoft.com/office/powerpoint/2010/main" val="1429402917"/>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lide Number Placeholder 5"/>
          <p:cNvSpPr txBox="1">
            <a:spLocks noGrp="1"/>
          </p:cNvSpPr>
          <p:nvPr>
            <p:ph type="sldNum" sz="quarter" idx="4294967295"/>
          </p:nvPr>
        </p:nvSpPr>
        <p:spPr>
          <a:xfrm>
            <a:off x="11999913" y="6330950"/>
            <a:ext cx="192087"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sp>
        <p:nvSpPr>
          <p:cNvPr id="435" name="Rectangle 1"/>
          <p:cNvSpPr txBox="1"/>
          <p:nvPr/>
        </p:nvSpPr>
        <p:spPr>
          <a:xfrm>
            <a:off x="605481" y="1254359"/>
            <a:ext cx="11071654" cy="44012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p>
            <a:pPr>
              <a:buClr>
                <a:srgbClr val="C00000"/>
              </a:buClr>
              <a:buSzPct val="100000"/>
              <a:defRPr sz="2200">
                <a:latin typeface="+mj-lt"/>
                <a:ea typeface="+mj-ea"/>
                <a:cs typeface="+mj-cs"/>
                <a:sym typeface="Source Sans Pro Regular"/>
              </a:defRPr>
            </a:pPr>
            <a:r>
              <a:rPr lang="fr" sz="2000" b="1" dirty="0">
                <a:solidFill>
                  <a:srgbClr val="C00000"/>
                </a:solidFill>
                <a:ea typeface="+mj-ea"/>
                <a:cs typeface="+mj-cs"/>
              </a:rPr>
              <a:t>Suivant les instructions du spécialiste de laboratoire/du spécialiste de la PCI, le logisticien se procure le type de matériel et d’équipement approprié pour l’expédition des échantillons selon les catégories de substance. Par exemple :</a:t>
            </a:r>
            <a:endParaRPr lang="en-US" sz="2000" b="1" dirty="0">
              <a:solidFill>
                <a:srgbClr val="C00000"/>
              </a:solidFill>
              <a:ea typeface="+mj-ea"/>
              <a:cs typeface="+mj-cs"/>
            </a:endParaRPr>
          </a:p>
          <a:p>
            <a:pPr marL="285750" indent="-285750">
              <a:buClr>
                <a:srgbClr val="C00000"/>
              </a:buClr>
              <a:buSzPct val="100000"/>
              <a:buFont typeface="Arial"/>
              <a:buChar char="•"/>
              <a:defRPr sz="2200">
                <a:latin typeface="+mj-lt"/>
                <a:ea typeface="+mj-ea"/>
                <a:cs typeface="+mj-cs"/>
                <a:sym typeface="Source Sans Pro Regular"/>
              </a:defRPr>
            </a:pPr>
            <a:endParaRPr lang="en-US" sz="2000" dirty="0">
              <a:solidFill>
                <a:srgbClr val="002060"/>
              </a:solidFill>
              <a:cs typeface="Arial"/>
            </a:endParaRPr>
          </a:p>
          <a:p>
            <a:pPr>
              <a:buClr>
                <a:srgbClr val="C00000"/>
              </a:buClr>
              <a:buSzPct val="100000"/>
              <a:defRPr sz="2200">
                <a:latin typeface="+mj-lt"/>
                <a:ea typeface="+mj-ea"/>
                <a:cs typeface="+mj-cs"/>
                <a:sym typeface="Source Sans Pro Regular"/>
              </a:defRPr>
            </a:pPr>
            <a:r>
              <a:rPr lang="fr" sz="2000" dirty="0">
                <a:ea typeface="+mj-ea"/>
                <a:cs typeface="+mj-cs"/>
              </a:rPr>
              <a:t>Catégorie A (substances infectieuses) –</a:t>
            </a:r>
            <a:r>
              <a:rPr lang="fr" sz="2000" dirty="0">
                <a:solidFill>
                  <a:srgbClr val="002060"/>
                </a:solidFill>
                <a:cs typeface="Arial"/>
              </a:rPr>
              <a:t> </a:t>
            </a:r>
            <a:r>
              <a:rPr lang="fr" sz="2000" dirty="0">
                <a:solidFill>
                  <a:schemeClr val="accent3"/>
                </a:solidFill>
                <a:cs typeface="Arial"/>
              </a:rPr>
              <a:t>P620</a:t>
            </a:r>
            <a:endParaRPr lang="en-US" sz="2000" dirty="0">
              <a:solidFill>
                <a:schemeClr val="accent3"/>
              </a:solidFill>
              <a:cs typeface="Arial"/>
            </a:endParaRPr>
          </a:p>
          <a:p>
            <a:pPr marL="257175" indent="-257175">
              <a:buClr>
                <a:srgbClr val="C00000"/>
              </a:buClr>
              <a:buSzPct val="100000"/>
              <a:buFont typeface="Arial"/>
              <a:buChar char="•"/>
              <a:defRPr sz="2200">
                <a:latin typeface="+mj-lt"/>
                <a:ea typeface="+mj-ea"/>
                <a:cs typeface="+mj-cs"/>
                <a:sym typeface="Source Sans Pro Regular"/>
              </a:defRPr>
            </a:pPr>
            <a:r>
              <a:rPr lang="fr" sz="2000" dirty="0">
                <a:ea typeface="+mj-ea"/>
                <a:cs typeface="+mj-cs"/>
              </a:rPr>
              <a:t>Maladie à virus Ebola</a:t>
            </a:r>
            <a:endParaRPr lang="en-US" sz="2000" dirty="0">
              <a:ea typeface="+mj-ea"/>
              <a:cs typeface="+mj-cs"/>
            </a:endParaRPr>
          </a:p>
          <a:p>
            <a:pPr marL="457200" indent="-457200">
              <a:buFont typeface="Arial,Sans-Serif"/>
              <a:buChar char="•"/>
              <a:defRPr sz="2200">
                <a:latin typeface="+mj-lt"/>
                <a:ea typeface="+mj-ea"/>
                <a:cs typeface="+mj-cs"/>
                <a:sym typeface="Source Sans Pro Regular"/>
              </a:defRPr>
            </a:pPr>
            <a:endParaRPr lang="en-US" sz="2000" dirty="0">
              <a:solidFill>
                <a:srgbClr val="002060"/>
              </a:solidFill>
              <a:cs typeface="Arial"/>
            </a:endParaRPr>
          </a:p>
          <a:p>
            <a:pPr>
              <a:buClr>
                <a:srgbClr val="C00000"/>
              </a:buClr>
              <a:buSzPct val="100000"/>
              <a:defRPr sz="2200">
                <a:latin typeface="+mj-lt"/>
                <a:ea typeface="+mj-ea"/>
                <a:cs typeface="+mj-cs"/>
                <a:sym typeface="Source Sans Pro Regular"/>
              </a:defRPr>
            </a:pPr>
            <a:r>
              <a:rPr lang="fr" sz="2000" dirty="0">
                <a:ea typeface="+mj-ea"/>
                <a:cs typeface="+mj-cs"/>
              </a:rPr>
              <a:t>Catégorie B (substances biologiques) –</a:t>
            </a:r>
            <a:r>
              <a:rPr lang="fr" sz="2000" dirty="0">
                <a:solidFill>
                  <a:schemeClr val="accent3"/>
                </a:solidFill>
                <a:ea typeface="+mj-ea"/>
                <a:cs typeface="Arial"/>
              </a:rPr>
              <a:t> P650</a:t>
            </a:r>
            <a:endParaRPr lang="en-US" sz="2000" dirty="0">
              <a:solidFill>
                <a:schemeClr val="accent3"/>
              </a:solidFill>
              <a:ea typeface="+mj-ea"/>
              <a:cs typeface="Arial"/>
            </a:endParaRPr>
          </a:p>
          <a:p>
            <a:pPr marL="257175" indent="-257175">
              <a:buClr>
                <a:srgbClr val="C00000"/>
              </a:buClr>
              <a:buSzPct val="100000"/>
              <a:buFont typeface="Arial"/>
              <a:buChar char="•"/>
              <a:defRPr sz="2200">
                <a:latin typeface="+mj-lt"/>
                <a:ea typeface="+mj-ea"/>
                <a:cs typeface="+mj-cs"/>
                <a:sym typeface="Source Sans Pro Regular"/>
              </a:defRPr>
            </a:pPr>
            <a:r>
              <a:rPr lang="fr" sz="2000" dirty="0">
                <a:ea typeface="+mj-ea"/>
                <a:cs typeface="+mj-cs"/>
              </a:rPr>
              <a:t>Virus de la grippe aviaire hautement pathogène (échantillons de patients)</a:t>
            </a:r>
            <a:endParaRPr lang="en-US" sz="2000" dirty="0">
              <a:ea typeface="+mj-ea"/>
              <a:cs typeface="+mj-cs"/>
            </a:endParaRPr>
          </a:p>
          <a:p>
            <a:pPr marL="457200" indent="-457200">
              <a:buFont typeface="Arial,Sans-Serif"/>
              <a:buChar char="•"/>
              <a:defRPr sz="2200">
                <a:latin typeface="+mj-lt"/>
                <a:ea typeface="+mj-ea"/>
                <a:cs typeface="+mj-cs"/>
                <a:sym typeface="Source Sans Pro Regular"/>
              </a:defRPr>
            </a:pPr>
            <a:endParaRPr lang="en-US" sz="2000" dirty="0">
              <a:solidFill>
                <a:srgbClr val="002060"/>
              </a:solidFill>
              <a:cs typeface="Arial"/>
            </a:endParaRPr>
          </a:p>
          <a:p>
            <a:pPr>
              <a:buClr>
                <a:srgbClr val="C00000"/>
              </a:buClr>
              <a:buSzPct val="100000"/>
              <a:defRPr sz="2200">
                <a:latin typeface="+mj-lt"/>
                <a:ea typeface="+mj-ea"/>
                <a:cs typeface="+mj-cs"/>
                <a:sym typeface="Source Sans Pro Regular"/>
              </a:defRPr>
            </a:pPr>
            <a:r>
              <a:rPr lang="fr" sz="2000" dirty="0">
                <a:ea typeface="+mj-ea"/>
                <a:cs typeface="+mj-cs"/>
              </a:rPr>
              <a:t>Échantillons humains ou animaux exemptés –</a:t>
            </a:r>
            <a:r>
              <a:rPr lang="fr" sz="2000" dirty="0">
                <a:solidFill>
                  <a:srgbClr val="002060"/>
                </a:solidFill>
                <a:cs typeface="Arial"/>
              </a:rPr>
              <a:t> </a:t>
            </a:r>
            <a:r>
              <a:rPr lang="fr" sz="2000" dirty="0">
                <a:solidFill>
                  <a:schemeClr val="accent3"/>
                </a:solidFill>
                <a:ea typeface="+mj-ea"/>
                <a:cs typeface="Arial"/>
              </a:rPr>
              <a:t>Triple emballage</a:t>
            </a:r>
            <a:endParaRPr lang="en-US" sz="2000" dirty="0">
              <a:solidFill>
                <a:schemeClr val="accent3"/>
              </a:solidFill>
              <a:ea typeface="+mj-ea"/>
              <a:cs typeface="Arial"/>
            </a:endParaRPr>
          </a:p>
          <a:p>
            <a:pPr indent="-257175">
              <a:buClr>
                <a:srgbClr val="C00000"/>
              </a:buClr>
              <a:buSzPct val="100000"/>
              <a:buFont typeface="Arial"/>
              <a:buChar char="•"/>
              <a:defRPr sz="2200">
                <a:latin typeface="+mj-lt"/>
                <a:ea typeface="+mj-ea"/>
                <a:cs typeface="+mj-cs"/>
                <a:sym typeface="Source Sans Pro Regular"/>
              </a:defRPr>
            </a:pPr>
            <a:r>
              <a:rPr lang="fr" sz="2000" dirty="0">
                <a:ea typeface="+mj-ea"/>
                <a:cs typeface="Arial"/>
              </a:rPr>
              <a:t>Test de grossesse</a:t>
            </a:r>
            <a:endParaRPr lang="en-US" sz="2000" dirty="0">
              <a:ea typeface="+mj-ea"/>
              <a:cs typeface="Arial"/>
            </a:endParaRPr>
          </a:p>
          <a:p>
            <a:pPr marL="257175" indent="-257175">
              <a:buClr>
                <a:srgbClr val="C00000"/>
              </a:buClr>
              <a:buSzPct val="100000"/>
              <a:buFont typeface="Arial"/>
              <a:buChar char="•"/>
              <a:defRPr sz="2200">
                <a:latin typeface="+mj-lt"/>
                <a:ea typeface="+mj-ea"/>
                <a:cs typeface="+mj-cs"/>
                <a:sym typeface="Source Sans Pro Regular"/>
              </a:defRPr>
            </a:pPr>
            <a:r>
              <a:rPr lang="fr" sz="2000" dirty="0">
                <a:ea typeface="+mj-ea"/>
                <a:cs typeface="+mj-cs"/>
              </a:rPr>
              <a:t>Analyses antidopage</a:t>
            </a:r>
            <a:endParaRPr lang="en-US" sz="2000" dirty="0">
              <a:ea typeface="+mj-ea"/>
              <a:cs typeface="+mj-cs"/>
            </a:endParaRPr>
          </a:p>
          <a:p>
            <a:pPr marL="257175" indent="-257175">
              <a:buClr>
                <a:srgbClr val="C00000"/>
              </a:buClr>
              <a:buSzPct val="100000"/>
              <a:buFont typeface="Arial"/>
              <a:buChar char="•"/>
              <a:defRPr sz="2200">
                <a:latin typeface="+mj-lt"/>
                <a:ea typeface="+mj-ea"/>
                <a:cs typeface="+mj-cs"/>
                <a:sym typeface="Source Sans Pro Regular"/>
              </a:defRPr>
            </a:pPr>
            <a:endParaRPr lang="fr-FR" sz="2000" dirty="0"/>
          </a:p>
        </p:txBody>
      </p:sp>
      <p:sp>
        <p:nvSpPr>
          <p:cNvPr id="436" name="Title 8"/>
          <p:cNvSpPr txBox="1"/>
          <p:nvPr/>
        </p:nvSpPr>
        <p:spPr>
          <a:xfrm>
            <a:off x="98854" y="106907"/>
            <a:ext cx="9296189"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ctr">
            <a:spAutoFit/>
          </a:bodyPr>
          <a:lstStyle>
            <a:lvl1pPr defTabSz="216992">
              <a:lnSpc>
                <a:spcPct val="90000"/>
              </a:lnSpc>
              <a:defRPr sz="3200">
                <a:solidFill>
                  <a:srgbClr val="FFFFFF"/>
                </a:solidFill>
                <a:latin typeface="Source Sans Pro Bold"/>
                <a:ea typeface="Source Sans Pro Bold"/>
                <a:cs typeface="Source Sans Pro Bold"/>
                <a:sym typeface="Source Sans Pro Bold"/>
              </a:defRPr>
            </a:lvl1pPr>
          </a:lstStyle>
          <a:p>
            <a:r>
              <a:rPr lang="fr" b="1" dirty="0"/>
              <a:t>Conditionnement des échantillons de laboratoire  </a:t>
            </a:r>
            <a:r>
              <a:rPr lang="en-US" b="1" dirty="0"/>
              <a:t> </a:t>
            </a:r>
          </a:p>
        </p:txBody>
      </p:sp>
    </p:spTree>
    <p:extLst>
      <p:ext uri="{BB962C8B-B14F-4D97-AF65-F5344CB8AC3E}">
        <p14:creationId xmlns:p14="http://schemas.microsoft.com/office/powerpoint/2010/main" val="39495823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Image" descr="Image"/>
          <p:cNvPicPr>
            <a:picLocks noChangeAspect="1"/>
          </p:cNvPicPr>
          <p:nvPr/>
        </p:nvPicPr>
        <p:blipFill>
          <a:blip r:embed="rId2"/>
          <a:srcRect l="12871" t="19355"/>
          <a:stretch>
            <a:fillRect/>
          </a:stretch>
        </p:blipFill>
        <p:spPr>
          <a:xfrm>
            <a:off x="0" y="1039"/>
            <a:ext cx="8384899" cy="811056"/>
          </a:xfrm>
          <a:prstGeom prst="rect">
            <a:avLst/>
          </a:prstGeom>
          <a:ln w="12700">
            <a:miter lim="400000"/>
          </a:ln>
        </p:spPr>
      </p:pic>
      <p:sp>
        <p:nvSpPr>
          <p:cNvPr id="439"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17</a:t>
            </a:fld>
            <a:endParaRPr dirty="0"/>
          </a:p>
        </p:txBody>
      </p:sp>
      <p:sp>
        <p:nvSpPr>
          <p:cNvPr id="440" name="Title 1"/>
          <p:cNvSpPr txBox="1"/>
          <p:nvPr/>
        </p:nvSpPr>
        <p:spPr>
          <a:xfrm>
            <a:off x="3051950" y="5049181"/>
            <a:ext cx="6095861" cy="810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chor="ctr">
            <a:normAutofit/>
          </a:bodyPr>
          <a:lstStyle>
            <a:lvl1pPr algn="ctr">
              <a:lnSpc>
                <a:spcPct val="80000"/>
              </a:lnSpc>
              <a:defRPr sz="3600">
                <a:latin typeface="Calibri Light"/>
                <a:ea typeface="Calibri Light"/>
                <a:cs typeface="Calibri Light"/>
                <a:sym typeface="Calibri Light"/>
              </a:defRPr>
            </a:lvl1pPr>
          </a:lstStyle>
          <a:p>
            <a:br>
              <a:rPr sz="2700"/>
            </a:br>
            <a:endParaRPr sz="2700"/>
          </a:p>
        </p:txBody>
      </p:sp>
      <p:pic>
        <p:nvPicPr>
          <p:cNvPr id="441" name="Picture 8" descr="Picture 8"/>
          <p:cNvPicPr>
            <a:picLocks noChangeAspect="1"/>
          </p:cNvPicPr>
          <p:nvPr/>
        </p:nvPicPr>
        <p:blipFill>
          <a:blip r:embed="rId3"/>
          <a:stretch>
            <a:fillRect/>
          </a:stretch>
        </p:blipFill>
        <p:spPr>
          <a:xfrm>
            <a:off x="2115925" y="943498"/>
            <a:ext cx="3764054" cy="2823040"/>
          </a:xfrm>
          <a:prstGeom prst="rect">
            <a:avLst/>
          </a:prstGeom>
          <a:ln w="12700">
            <a:miter lim="400000"/>
          </a:ln>
        </p:spPr>
      </p:pic>
      <p:pic>
        <p:nvPicPr>
          <p:cNvPr id="442" name="Picture 2" descr="Picture 2"/>
          <p:cNvPicPr>
            <a:picLocks noChangeAspect="1"/>
          </p:cNvPicPr>
          <p:nvPr/>
        </p:nvPicPr>
        <p:blipFill>
          <a:blip r:embed="rId4"/>
          <a:stretch>
            <a:fillRect/>
          </a:stretch>
        </p:blipFill>
        <p:spPr>
          <a:xfrm>
            <a:off x="5877023" y="897265"/>
            <a:ext cx="4014682" cy="2870965"/>
          </a:xfrm>
          <a:prstGeom prst="rect">
            <a:avLst/>
          </a:prstGeom>
          <a:ln w="12700">
            <a:miter lim="400000"/>
          </a:ln>
        </p:spPr>
      </p:pic>
      <p:pic>
        <p:nvPicPr>
          <p:cNvPr id="443" name="Picture 1027" descr="Picture 1027"/>
          <p:cNvPicPr>
            <a:picLocks noChangeAspect="1"/>
          </p:cNvPicPr>
          <p:nvPr/>
        </p:nvPicPr>
        <p:blipFill>
          <a:blip r:embed="rId5"/>
          <a:stretch>
            <a:fillRect/>
          </a:stretch>
        </p:blipFill>
        <p:spPr>
          <a:xfrm>
            <a:off x="2115925" y="3429001"/>
            <a:ext cx="3872065" cy="2531734"/>
          </a:xfrm>
          <a:prstGeom prst="rect">
            <a:avLst/>
          </a:prstGeom>
          <a:ln w="12700">
            <a:miter lim="400000"/>
          </a:ln>
        </p:spPr>
      </p:pic>
      <p:pic>
        <p:nvPicPr>
          <p:cNvPr id="444" name="Content Placeholder 7" descr="Content Placeholder 7"/>
          <p:cNvPicPr>
            <a:picLocks noChangeAspect="1"/>
          </p:cNvPicPr>
          <p:nvPr/>
        </p:nvPicPr>
        <p:blipFill>
          <a:blip r:embed="rId6"/>
          <a:stretch>
            <a:fillRect/>
          </a:stretch>
        </p:blipFill>
        <p:spPr>
          <a:xfrm>
            <a:off x="5877021" y="3268360"/>
            <a:ext cx="4014681" cy="2684111"/>
          </a:xfrm>
          <a:prstGeom prst="rect">
            <a:avLst/>
          </a:prstGeom>
          <a:ln w="12700">
            <a:miter lim="400000"/>
          </a:ln>
        </p:spPr>
      </p:pic>
      <p:sp>
        <p:nvSpPr>
          <p:cNvPr id="445" name="Rectangle 7"/>
          <p:cNvSpPr txBox="1"/>
          <p:nvPr/>
        </p:nvSpPr>
        <p:spPr>
          <a:xfrm>
            <a:off x="2835925" y="998732"/>
            <a:ext cx="5872081" cy="5078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600">
                <a:solidFill>
                  <a:srgbClr val="FF0000"/>
                </a:solidFill>
                <a:latin typeface="+mj-lt"/>
                <a:ea typeface="+mj-ea"/>
                <a:cs typeface="+mj-cs"/>
                <a:sym typeface="Source Sans Pro Regular"/>
              </a:defRPr>
            </a:lvl1pPr>
          </a:lstStyle>
          <a:p>
            <a:r>
              <a:rPr sz="2700"/>
              <a:t>            </a:t>
            </a:r>
          </a:p>
        </p:txBody>
      </p:sp>
      <p:sp>
        <p:nvSpPr>
          <p:cNvPr id="446" name="Title 8"/>
          <p:cNvSpPr txBox="1"/>
          <p:nvPr/>
        </p:nvSpPr>
        <p:spPr>
          <a:xfrm>
            <a:off x="222424" y="54378"/>
            <a:ext cx="7475835" cy="1015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lang="fr-FR" sz="2000" b="1" dirty="0"/>
              <a:t>Le</a:t>
            </a:r>
            <a:r>
              <a:rPr sz="2000" b="1" dirty="0"/>
              <a:t> </a:t>
            </a:r>
            <a:r>
              <a:rPr lang="fr-FR" sz="2000" b="1" dirty="0"/>
              <a:t>logisticien</a:t>
            </a:r>
            <a:r>
              <a:rPr sz="2000" b="1" dirty="0"/>
              <a:t> </a:t>
            </a:r>
            <a:r>
              <a:rPr lang="fr-FR" sz="2000" b="1" dirty="0"/>
              <a:t>organise</a:t>
            </a:r>
            <a:r>
              <a:rPr sz="2000" b="1" dirty="0"/>
              <a:t> </a:t>
            </a:r>
            <a:r>
              <a:rPr lang="fr" sz="2000" b="1" dirty="0"/>
              <a:t>le transport de l’EIR vers et depuis le terrain, et pendant les activités sur le terrain</a:t>
            </a:r>
            <a:endParaRPr lang="en-US" sz="2000" b="1" dirty="0"/>
          </a:p>
          <a:p>
            <a:endParaRPr sz="2000" b="1" dirty="0"/>
          </a:p>
        </p:txBody>
      </p:sp>
    </p:spTree>
    <p:extLst>
      <p:ext uri="{BB962C8B-B14F-4D97-AF65-F5344CB8AC3E}">
        <p14:creationId xmlns:p14="http://schemas.microsoft.com/office/powerpoint/2010/main" val="110031139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animBg="1" advAuto="0"/>
      <p:bldP spid="442" grpId="0" animBg="1" advAuto="0"/>
      <p:bldP spid="443" grpId="0" animBg="1" advAuto="0"/>
      <p:bldP spid="444"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 name="Image" descr="Image"/>
          <p:cNvPicPr>
            <a:picLocks noChangeAspect="1"/>
          </p:cNvPicPr>
          <p:nvPr/>
        </p:nvPicPr>
        <p:blipFill>
          <a:blip r:embed="rId2"/>
          <a:srcRect l="12871" t="19355"/>
          <a:stretch>
            <a:fillRect/>
          </a:stretch>
        </p:blipFill>
        <p:spPr>
          <a:xfrm>
            <a:off x="0" y="-22650"/>
            <a:ext cx="8373054" cy="811056"/>
          </a:xfrm>
          <a:prstGeom prst="rect">
            <a:avLst/>
          </a:prstGeom>
          <a:ln w="12700">
            <a:miter lim="400000"/>
          </a:ln>
        </p:spPr>
      </p:pic>
      <p:sp>
        <p:nvSpPr>
          <p:cNvPr id="449"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18</a:t>
            </a:fld>
            <a:endParaRPr/>
          </a:p>
        </p:txBody>
      </p:sp>
      <p:pic>
        <p:nvPicPr>
          <p:cNvPr id="451" name="Picture 2" descr="Picture 2"/>
          <p:cNvPicPr>
            <a:picLocks noChangeAspect="1"/>
          </p:cNvPicPr>
          <p:nvPr/>
        </p:nvPicPr>
        <p:blipFill>
          <a:blip r:embed="rId3"/>
          <a:stretch>
            <a:fillRect/>
          </a:stretch>
        </p:blipFill>
        <p:spPr>
          <a:xfrm>
            <a:off x="6176698" y="1037968"/>
            <a:ext cx="3432417" cy="2631894"/>
          </a:xfrm>
          <a:prstGeom prst="rect">
            <a:avLst/>
          </a:prstGeom>
          <a:ln w="12700">
            <a:miter lim="400000"/>
          </a:ln>
        </p:spPr>
      </p:pic>
      <p:pic>
        <p:nvPicPr>
          <p:cNvPr id="452" name="Picture 2" descr="Picture 2"/>
          <p:cNvPicPr>
            <a:picLocks noChangeAspect="1"/>
          </p:cNvPicPr>
          <p:nvPr/>
        </p:nvPicPr>
        <p:blipFill>
          <a:blip r:embed="rId4"/>
          <a:stretch>
            <a:fillRect/>
          </a:stretch>
        </p:blipFill>
        <p:spPr>
          <a:xfrm>
            <a:off x="6127271" y="3669860"/>
            <a:ext cx="3489527" cy="2617145"/>
          </a:xfrm>
          <a:prstGeom prst="rect">
            <a:avLst/>
          </a:prstGeom>
          <a:ln w="12700">
            <a:miter lim="400000"/>
          </a:ln>
        </p:spPr>
      </p:pic>
      <p:pic>
        <p:nvPicPr>
          <p:cNvPr id="453" name="Picture 3" descr="Picture 3"/>
          <p:cNvPicPr>
            <a:picLocks noChangeAspect="1"/>
          </p:cNvPicPr>
          <p:nvPr/>
        </p:nvPicPr>
        <p:blipFill>
          <a:blip r:embed="rId5"/>
          <a:stretch>
            <a:fillRect/>
          </a:stretch>
        </p:blipFill>
        <p:spPr>
          <a:xfrm>
            <a:off x="2667510" y="3655114"/>
            <a:ext cx="3509189" cy="2644773"/>
          </a:xfrm>
          <a:prstGeom prst="rect">
            <a:avLst/>
          </a:prstGeom>
          <a:ln w="12700">
            <a:miter lim="400000"/>
          </a:ln>
        </p:spPr>
      </p:pic>
      <p:sp>
        <p:nvSpPr>
          <p:cNvPr id="454" name="Title 8"/>
          <p:cNvSpPr txBox="1"/>
          <p:nvPr/>
        </p:nvSpPr>
        <p:spPr>
          <a:xfrm>
            <a:off x="123569" y="3500"/>
            <a:ext cx="7250440"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lang="fr" sz="2400" b="1" dirty="0"/>
              <a:t>Le logisticien trouve ou met en place un hébergement pour l’EIR</a:t>
            </a:r>
          </a:p>
        </p:txBody>
      </p:sp>
      <p:pic>
        <p:nvPicPr>
          <p:cNvPr id="450" name="Picture 7" descr="Picture 7"/>
          <p:cNvPicPr>
            <a:picLocks noChangeAspect="1"/>
          </p:cNvPicPr>
          <p:nvPr/>
        </p:nvPicPr>
        <p:blipFill>
          <a:blip r:embed="rId6"/>
          <a:stretch>
            <a:fillRect/>
          </a:stretch>
        </p:blipFill>
        <p:spPr>
          <a:xfrm>
            <a:off x="2667510" y="1037968"/>
            <a:ext cx="3509189" cy="2631892"/>
          </a:xfrm>
          <a:prstGeom prst="rect">
            <a:avLst/>
          </a:prstGeom>
          <a:ln w="12700">
            <a:miter lim="400000"/>
          </a:ln>
        </p:spPr>
      </p:pic>
    </p:spTree>
    <p:extLst>
      <p:ext uri="{BB962C8B-B14F-4D97-AF65-F5344CB8AC3E}">
        <p14:creationId xmlns:p14="http://schemas.microsoft.com/office/powerpoint/2010/main" val="1132550178"/>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advAuto="0"/>
      <p:bldP spid="452" grpId="0" animBg="1" advAuto="0"/>
      <p:bldP spid="453" grpId="0" animBg="1" advAuto="0"/>
      <p:bldP spid="450"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Image" descr="Image"/>
          <p:cNvPicPr>
            <a:picLocks noChangeAspect="1"/>
          </p:cNvPicPr>
          <p:nvPr/>
        </p:nvPicPr>
        <p:blipFill>
          <a:blip r:embed="rId2"/>
          <a:srcRect l="1103" t="19355"/>
          <a:stretch>
            <a:fillRect/>
          </a:stretch>
        </p:blipFill>
        <p:spPr>
          <a:xfrm>
            <a:off x="0" y="12371"/>
            <a:ext cx="9366911" cy="811056"/>
          </a:xfrm>
          <a:prstGeom prst="rect">
            <a:avLst/>
          </a:prstGeom>
          <a:ln w="12700">
            <a:miter lim="400000"/>
          </a:ln>
        </p:spPr>
      </p:pic>
      <p:sp>
        <p:nvSpPr>
          <p:cNvPr id="457"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pic>
        <p:nvPicPr>
          <p:cNvPr id="458" name="Picture 2" descr="Picture 2"/>
          <p:cNvPicPr>
            <a:picLocks noChangeAspect="1"/>
          </p:cNvPicPr>
          <p:nvPr/>
        </p:nvPicPr>
        <p:blipFill>
          <a:blip r:embed="rId3"/>
          <a:stretch>
            <a:fillRect/>
          </a:stretch>
        </p:blipFill>
        <p:spPr>
          <a:xfrm>
            <a:off x="3025698" y="1248033"/>
            <a:ext cx="6140604" cy="4605454"/>
          </a:xfrm>
          <a:prstGeom prst="rect">
            <a:avLst/>
          </a:prstGeom>
          <a:ln w="12700">
            <a:miter lim="400000"/>
          </a:ln>
        </p:spPr>
      </p:pic>
      <p:sp>
        <p:nvSpPr>
          <p:cNvPr id="459" name="Title 8"/>
          <p:cNvSpPr txBox="1"/>
          <p:nvPr/>
        </p:nvSpPr>
        <p:spPr>
          <a:xfrm>
            <a:off x="86497" y="1"/>
            <a:ext cx="8891825"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lang="fr" sz="2400" b="1" dirty="0"/>
              <a:t>Le logisticien trouve ou met en place les espaces et les infrastructures nécessaires aux activités de l’EIR</a:t>
            </a:r>
            <a:endParaRPr lang="fr-FR" dirty="0"/>
          </a:p>
        </p:txBody>
      </p:sp>
    </p:spTree>
    <p:extLst>
      <p:ext uri="{BB962C8B-B14F-4D97-AF65-F5344CB8AC3E}">
        <p14:creationId xmlns:p14="http://schemas.microsoft.com/office/powerpoint/2010/main" val="28340404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Google Shape;308;p8"/>
          <p:cNvSpPr txBox="1">
            <a:spLocks noGrp="1"/>
          </p:cNvSpPr>
          <p:nvPr>
            <p:ph type="body" idx="1"/>
          </p:nvPr>
        </p:nvSpPr>
        <p:spPr>
          <a:xfrm>
            <a:off x="4273551" y="1265945"/>
            <a:ext cx="7529515" cy="4326110"/>
          </a:xfrm>
          <a:prstGeom prst="rect">
            <a:avLst/>
          </a:prstGeom>
        </p:spPr>
        <p:txBody>
          <a:bodyPr lIns="0" tIns="0" rIns="0" bIns="0" anchor="t">
            <a:noAutofit/>
          </a:bodyPr>
          <a:lstStyle/>
          <a:p>
            <a:pPr marL="0" indent="0">
              <a:lnSpc>
                <a:spcPct val="100000"/>
              </a:lnSpc>
              <a:spcBef>
                <a:spcPct val="20000"/>
              </a:spcBef>
              <a:spcAft>
                <a:spcPct val="0"/>
              </a:spcAft>
              <a:buNone/>
              <a:defRPr>
                <a:solidFill>
                  <a:srgbClr val="FF0000"/>
                </a:solidFill>
              </a:defRPr>
            </a:pPr>
            <a:r>
              <a:rPr lang="fr" sz="2400" dirty="0">
                <a:solidFill>
                  <a:srgbClr val="C00000"/>
                </a:solidFill>
              </a:rPr>
              <a:t>Veillez à prendre connaissance du contenu de cette présentation afin de décider si vous devez ou non l’utiliser dans son intégralité, selon votre contexte, les besoins d’apprentissage ciblés dans ce domaine spécifique, et le temps alloué à la présentation. </a:t>
            </a:r>
            <a:endParaRPr lang="en-US" sz="2400" dirty="0">
              <a:solidFill>
                <a:srgbClr val="C00000"/>
              </a:solidFill>
            </a:endParaRPr>
          </a:p>
          <a:p>
            <a:pPr marL="0" indent="0">
              <a:lnSpc>
                <a:spcPct val="100000"/>
              </a:lnSpc>
              <a:spcBef>
                <a:spcPct val="20000"/>
              </a:spcBef>
              <a:spcAft>
                <a:spcPct val="0"/>
              </a:spcAft>
              <a:buNone/>
              <a:defRPr>
                <a:solidFill>
                  <a:srgbClr val="FF0000"/>
                </a:solidFill>
              </a:defRPr>
            </a:pPr>
            <a:endParaRPr lang="en-US" sz="2400" dirty="0">
              <a:solidFill>
                <a:srgbClr val="C00000"/>
              </a:solidFill>
            </a:endParaRPr>
          </a:p>
          <a:p>
            <a:pPr marL="0" indent="0">
              <a:lnSpc>
                <a:spcPct val="100000"/>
              </a:lnSpc>
              <a:spcBef>
                <a:spcPct val="20000"/>
              </a:spcBef>
              <a:spcAft>
                <a:spcPct val="0"/>
              </a:spcAft>
              <a:buNone/>
              <a:defRPr>
                <a:solidFill>
                  <a:srgbClr val="FF0000"/>
                </a:solidFill>
              </a:defRPr>
            </a:pPr>
            <a:r>
              <a:rPr lang="fr" sz="2400" dirty="0">
                <a:solidFill>
                  <a:srgbClr val="C00000"/>
                </a:solidFill>
              </a:rPr>
              <a:t>Cette présentation peut inclure des diapositives supplémentaires contenant des remarques à l’intention des facilitateurs : vous pourrez compléter et/ou personnaliser le contenu de ces diapositives en utilisant des informations adaptées à votre pays.</a:t>
            </a:r>
            <a:endParaRPr sz="2400" dirty="0">
              <a:solidFill>
                <a:srgbClr val="C00000"/>
              </a:solidFill>
            </a:endParaRPr>
          </a:p>
        </p:txBody>
      </p:sp>
      <p:sp>
        <p:nvSpPr>
          <p:cNvPr id="250" name="TextBox 5"/>
          <p:cNvSpPr txBox="1"/>
          <p:nvPr/>
        </p:nvSpPr>
        <p:spPr>
          <a:xfrm>
            <a:off x="388934" y="197707"/>
            <a:ext cx="2663185"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 b="1" dirty="0">
                <a:cs typeface="Arial"/>
              </a:rPr>
              <a:t>Notes aux facilitateurs</a:t>
            </a:r>
          </a:p>
        </p:txBody>
      </p:sp>
    </p:spTree>
    <p:extLst>
      <p:ext uri="{BB962C8B-B14F-4D97-AF65-F5344CB8AC3E}">
        <p14:creationId xmlns:p14="http://schemas.microsoft.com/office/powerpoint/2010/main" val="1685455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 name="Image" descr="Image"/>
          <p:cNvPicPr>
            <a:picLocks noChangeAspect="1"/>
          </p:cNvPicPr>
          <p:nvPr/>
        </p:nvPicPr>
        <p:blipFill>
          <a:blip r:embed="rId2"/>
          <a:srcRect t="19355"/>
          <a:stretch>
            <a:fillRect/>
          </a:stretch>
        </p:blipFill>
        <p:spPr>
          <a:xfrm>
            <a:off x="0" y="-4984"/>
            <a:ext cx="10010573" cy="1130029"/>
          </a:xfrm>
          <a:prstGeom prst="rect">
            <a:avLst/>
          </a:prstGeom>
          <a:ln w="12700">
            <a:miter lim="400000"/>
          </a:ln>
        </p:spPr>
      </p:pic>
      <p:sp>
        <p:nvSpPr>
          <p:cNvPr id="463" name="The logistician sets-up communication/telecommunication means for the team and trains team members on how to use them"/>
          <p:cNvSpPr txBox="1">
            <a:spLocks noGrp="1"/>
          </p:cNvSpPr>
          <p:nvPr>
            <p:ph type="title"/>
          </p:nvPr>
        </p:nvSpPr>
        <p:spPr>
          <a:xfrm>
            <a:off x="0" y="351893"/>
            <a:ext cx="8492029" cy="646113"/>
          </a:xfrm>
          <a:prstGeom prst="rect">
            <a:avLst/>
          </a:prstGeom>
        </p:spPr>
        <p:txBody>
          <a:bodyPr lIns="45719" tIns="45720" rIns="45719" bIns="45720" anchor="ctr">
            <a:normAutofit fontScale="90000"/>
          </a:bodyPr>
          <a:lstStyle>
            <a:lvl1pPr>
              <a:defRPr sz="2800"/>
            </a:lvl1pPr>
          </a:lstStyle>
          <a:p>
            <a:r>
              <a:rPr lang="fr" sz="2400" b="1" dirty="0"/>
              <a:t>Le logisticien met en place les moyens  de  communication/ télécommunication de l’équipe et forme les membres à leur utilisation</a:t>
            </a:r>
            <a:endParaRPr lang="fr-FR" sz="2400" dirty="0"/>
          </a:p>
          <a:p>
            <a:endParaRPr lang="fr-FR" sz="2400" b="1" dirty="0"/>
          </a:p>
        </p:txBody>
      </p:sp>
      <p:sp>
        <p:nvSpPr>
          <p:cNvPr id="462"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pic>
        <p:nvPicPr>
          <p:cNvPr id="465" name="Picture 2" descr="Picture 2"/>
          <p:cNvPicPr>
            <a:picLocks noChangeAspect="1"/>
          </p:cNvPicPr>
          <p:nvPr/>
        </p:nvPicPr>
        <p:blipFill>
          <a:blip r:embed="rId3"/>
          <a:stretch>
            <a:fillRect/>
          </a:stretch>
        </p:blipFill>
        <p:spPr>
          <a:xfrm>
            <a:off x="2644347" y="1622180"/>
            <a:ext cx="6808572" cy="4119315"/>
          </a:xfrm>
          <a:prstGeom prst="rect">
            <a:avLst/>
          </a:prstGeom>
          <a:ln w="12700">
            <a:miter lim="400000"/>
          </a:ln>
        </p:spPr>
      </p:pic>
    </p:spTree>
    <p:extLst>
      <p:ext uri="{BB962C8B-B14F-4D97-AF65-F5344CB8AC3E}">
        <p14:creationId xmlns:p14="http://schemas.microsoft.com/office/powerpoint/2010/main" val="303531953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21</a:t>
            </a:fld>
            <a:endParaRPr/>
          </a:p>
        </p:txBody>
      </p:sp>
      <p:sp>
        <p:nvSpPr>
          <p:cNvPr id="468" name="Text Placeholder 2"/>
          <p:cNvSpPr txBox="1"/>
          <p:nvPr/>
        </p:nvSpPr>
        <p:spPr>
          <a:xfrm>
            <a:off x="3143706" y="3673969"/>
            <a:ext cx="3063769" cy="19902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p>
            <a:pPr algn="r">
              <a:defRPr sz="2400">
                <a:latin typeface="+mj-lt"/>
                <a:ea typeface="+mj-ea"/>
                <a:cs typeface="+mj-cs"/>
                <a:sym typeface="Source Sans Pro Regular"/>
              </a:defRPr>
            </a:pPr>
            <a:r>
              <a:rPr lang="fr" sz="2400" dirty="0">
                <a:latin typeface="Source Sans Pro Regular"/>
                <a:ea typeface="+mj-ea"/>
                <a:cs typeface="Calibri"/>
                <a:sym typeface="Source Sans Pro Regular"/>
              </a:rPr>
              <a:t>Le logisticien appuie la formation à l’enfilage et au retrait de l’EPI.</a:t>
            </a:r>
            <a:endParaRPr lang="fr" sz="2400" dirty="0">
              <a:latin typeface="Source Sans Pro Regular"/>
              <a:ea typeface="+mj-ea"/>
              <a:cs typeface="Calibri"/>
            </a:endParaRPr>
          </a:p>
          <a:p>
            <a:pPr algn="r">
              <a:spcBef>
                <a:spcPts val="375"/>
              </a:spcBef>
              <a:defRPr sz="2400">
                <a:latin typeface="+mj-lt"/>
                <a:ea typeface="+mj-ea"/>
                <a:cs typeface="+mj-cs"/>
                <a:sym typeface="Source Sans Pro Regular"/>
              </a:defRPr>
            </a:pPr>
            <a:endParaRPr sz="2400" dirty="0">
              <a:latin typeface="+mj-lt"/>
              <a:ea typeface="+mj-ea"/>
              <a:cs typeface="+mj-cs"/>
            </a:endParaRPr>
          </a:p>
        </p:txBody>
      </p:sp>
      <p:pic>
        <p:nvPicPr>
          <p:cNvPr id="469" name="Picture 2" descr="Picture 2"/>
          <p:cNvPicPr>
            <a:picLocks noChangeAspect="1"/>
          </p:cNvPicPr>
          <p:nvPr/>
        </p:nvPicPr>
        <p:blipFill>
          <a:blip r:embed="rId2"/>
          <a:srcRect b="28125"/>
          <a:stretch>
            <a:fillRect/>
          </a:stretch>
        </p:blipFill>
        <p:spPr>
          <a:xfrm>
            <a:off x="1774741" y="1029965"/>
            <a:ext cx="3518161" cy="2247715"/>
          </a:xfrm>
          <a:prstGeom prst="rect">
            <a:avLst/>
          </a:prstGeom>
          <a:ln w="12700">
            <a:miter lim="400000"/>
          </a:ln>
        </p:spPr>
      </p:pic>
      <p:pic>
        <p:nvPicPr>
          <p:cNvPr id="470" name="Picture 3" descr="Picture 3"/>
          <p:cNvPicPr>
            <a:picLocks noChangeAspect="1"/>
          </p:cNvPicPr>
          <p:nvPr/>
        </p:nvPicPr>
        <p:blipFill>
          <a:blip r:embed="rId3"/>
          <a:stretch>
            <a:fillRect/>
          </a:stretch>
        </p:blipFill>
        <p:spPr>
          <a:xfrm>
            <a:off x="6312025" y="3158971"/>
            <a:ext cx="3715968" cy="2716545"/>
          </a:xfrm>
          <a:prstGeom prst="rect">
            <a:avLst/>
          </a:prstGeom>
          <a:ln w="12700">
            <a:miter lim="400000"/>
          </a:ln>
        </p:spPr>
      </p:pic>
      <p:sp>
        <p:nvSpPr>
          <p:cNvPr id="2" name="Rectangle 1">
            <a:extLst>
              <a:ext uri="{FF2B5EF4-FFF2-40B4-BE49-F238E27FC236}">
                <a16:creationId xmlns:a16="http://schemas.microsoft.com/office/drawing/2014/main" id="{4A5F1DB8-19E5-A3D6-4B5A-4ED88EB54FDE}"/>
              </a:ext>
            </a:extLst>
          </p:cNvPr>
          <p:cNvSpPr/>
          <p:nvPr/>
        </p:nvSpPr>
        <p:spPr>
          <a:xfrm>
            <a:off x="5672017" y="1248317"/>
            <a:ext cx="4355976" cy="1569660"/>
          </a:xfrm>
          <a:prstGeom prst="rect">
            <a:avLst/>
          </a:prstGeom>
        </p:spPr>
        <p:txBody>
          <a:bodyPr wrap="square" lIns="91440" tIns="45720" rIns="91440" bIns="45720" rtlCol="0" anchor="t">
            <a:spAutoFit/>
          </a:bodyPr>
          <a:ls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spcAft>
                <a:spcPts val="600"/>
              </a:spcAft>
            </a:pPr>
            <a:r>
              <a:rPr lang="fr" sz="2400" dirty="0">
                <a:latin typeface="+mj-lt"/>
                <a:ea typeface="+mj-ea"/>
                <a:cs typeface="+mj-cs"/>
                <a:sym typeface="Source Sans Pro Regular"/>
              </a:rPr>
              <a:t>Le logisticien appuie la formation du personnel à la gestion de l’hygiène, des zones d’isolement et des déchets.</a:t>
            </a:r>
          </a:p>
        </p:txBody>
      </p:sp>
    </p:spTree>
    <p:extLst>
      <p:ext uri="{BB962C8B-B14F-4D97-AF65-F5344CB8AC3E}">
        <p14:creationId xmlns:p14="http://schemas.microsoft.com/office/powerpoint/2010/main" val="90301048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9" grpId="0" animBg="1" advAuto="0"/>
      <p:bldP spid="470"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22</a:t>
            </a:fld>
            <a:endParaRPr dirty="0"/>
          </a:p>
        </p:txBody>
      </p:sp>
      <p:pic>
        <p:nvPicPr>
          <p:cNvPr id="475" name="Picture 19" descr="Picture 19"/>
          <p:cNvPicPr>
            <a:picLocks noChangeAspect="1"/>
          </p:cNvPicPr>
          <p:nvPr/>
        </p:nvPicPr>
        <p:blipFill>
          <a:blip r:embed="rId2"/>
          <a:stretch>
            <a:fillRect/>
          </a:stretch>
        </p:blipFill>
        <p:spPr>
          <a:xfrm>
            <a:off x="1237810" y="1227974"/>
            <a:ext cx="4229841" cy="4030791"/>
          </a:xfrm>
          <a:prstGeom prst="rect">
            <a:avLst/>
          </a:prstGeom>
          <a:ln w="12700">
            <a:miter lim="400000"/>
          </a:ln>
        </p:spPr>
      </p:pic>
      <p:pic>
        <p:nvPicPr>
          <p:cNvPr id="476" name="Picture 21" descr="Picture 21"/>
          <p:cNvPicPr>
            <a:picLocks noChangeAspect="1"/>
          </p:cNvPicPr>
          <p:nvPr/>
        </p:nvPicPr>
        <p:blipFill>
          <a:blip r:embed="rId3"/>
          <a:srcRect t="28570" b="6686"/>
          <a:stretch>
            <a:fillRect/>
          </a:stretch>
        </p:blipFill>
        <p:spPr>
          <a:xfrm>
            <a:off x="6096000" y="3777926"/>
            <a:ext cx="4465855" cy="2415896"/>
          </a:xfrm>
          <a:prstGeom prst="rect">
            <a:avLst/>
          </a:prstGeom>
          <a:ln w="12700">
            <a:miter lim="400000"/>
          </a:ln>
        </p:spPr>
      </p:pic>
      <p:pic>
        <p:nvPicPr>
          <p:cNvPr id="477" name="Picture 2" descr="Picture 2"/>
          <p:cNvPicPr>
            <a:picLocks noChangeAspect="1"/>
          </p:cNvPicPr>
          <p:nvPr/>
        </p:nvPicPr>
        <p:blipFill>
          <a:blip r:embed="rId4"/>
          <a:stretch>
            <a:fillRect/>
          </a:stretch>
        </p:blipFill>
        <p:spPr>
          <a:xfrm>
            <a:off x="5912426" y="664178"/>
            <a:ext cx="4442535" cy="2961690"/>
          </a:xfrm>
          <a:prstGeom prst="rect">
            <a:avLst/>
          </a:prstGeom>
          <a:ln w="12700">
            <a:miter lim="400000"/>
          </a:ln>
        </p:spPr>
      </p:pic>
      <p:sp>
        <p:nvSpPr>
          <p:cNvPr id="478" name="Title 8"/>
          <p:cNvSpPr txBox="1"/>
          <p:nvPr/>
        </p:nvSpPr>
        <p:spPr>
          <a:xfrm>
            <a:off x="0" y="108018"/>
            <a:ext cx="11046941"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ctr">
            <a:spAutoFit/>
          </a:bodyPr>
          <a:lstStyle>
            <a:lvl1pPr defTabSz="216992">
              <a:lnSpc>
                <a:spcPct val="90000"/>
              </a:lnSpc>
              <a:defRPr sz="3200">
                <a:solidFill>
                  <a:srgbClr val="FFFFFF"/>
                </a:solidFill>
                <a:latin typeface="Source Sans Pro Bold"/>
                <a:ea typeface="Source Sans Pro Bold"/>
                <a:cs typeface="Source Sans Pro Bold"/>
                <a:sym typeface="Source Sans Pro Bold"/>
              </a:defRPr>
            </a:lvl1pPr>
          </a:lstStyle>
          <a:p>
            <a:r>
              <a:rPr lang="fr" sz="2800" b="1" dirty="0"/>
              <a:t>Le logisticien organise le transport des échantillons de laboratoire</a:t>
            </a:r>
            <a:endParaRPr lang="fr" sz="2800" dirty="0"/>
          </a:p>
        </p:txBody>
      </p:sp>
    </p:spTree>
    <p:extLst>
      <p:ext uri="{BB962C8B-B14F-4D97-AF65-F5344CB8AC3E}">
        <p14:creationId xmlns:p14="http://schemas.microsoft.com/office/powerpoint/2010/main" val="102281527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23</a:t>
            </a:fld>
            <a:endParaRPr dirty="0"/>
          </a:p>
        </p:txBody>
      </p:sp>
      <p:sp>
        <p:nvSpPr>
          <p:cNvPr id="481" name="Text Placeholder 2"/>
          <p:cNvSpPr txBox="1"/>
          <p:nvPr/>
        </p:nvSpPr>
        <p:spPr>
          <a:xfrm>
            <a:off x="1037968" y="1522690"/>
            <a:ext cx="4430709" cy="3570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p>
            <a:pPr>
              <a:spcBef>
                <a:spcPts val="375"/>
              </a:spcBef>
              <a:defRPr sz="2400">
                <a:latin typeface="+mj-lt"/>
                <a:ea typeface="+mj-ea"/>
                <a:cs typeface="+mj-cs"/>
                <a:sym typeface="Source Sans Pro Regular"/>
              </a:defRPr>
            </a:pPr>
            <a:r>
              <a:rPr lang="fr" sz="2400" dirty="0">
                <a:latin typeface="Source Sans Pro Regular"/>
                <a:cs typeface="Calibri"/>
              </a:rPr>
              <a:t>Le logisticien appuie les activités de formation destinées aux équipes chargées des inhumations sans risque.</a:t>
            </a:r>
          </a:p>
          <a:p>
            <a:pPr>
              <a:spcBef>
                <a:spcPts val="375"/>
              </a:spcBef>
              <a:defRPr sz="2400">
                <a:latin typeface="+mj-lt"/>
                <a:ea typeface="+mj-ea"/>
                <a:cs typeface="+mj-cs"/>
                <a:sym typeface="Source Sans Pro Regular"/>
              </a:defRPr>
            </a:pPr>
            <a:endParaRPr lang="en-US" sz="2400" dirty="0">
              <a:latin typeface="Source Sans Pro Regular"/>
              <a:cs typeface="Calibri"/>
            </a:endParaRPr>
          </a:p>
          <a:p>
            <a:pPr>
              <a:spcBef>
                <a:spcPts val="375"/>
              </a:spcBef>
              <a:defRPr sz="2400">
                <a:latin typeface="+mj-lt"/>
                <a:ea typeface="+mj-ea"/>
                <a:cs typeface="+mj-cs"/>
                <a:sym typeface="Source Sans Pro Regular"/>
              </a:defRPr>
            </a:pPr>
            <a:r>
              <a:rPr lang="fr" sz="2400" dirty="0">
                <a:latin typeface="Source Sans Pro Regular"/>
                <a:cs typeface="Calibri"/>
              </a:rPr>
              <a:t>Il met en place les moyens de transport nécessaires à leurs activités.</a:t>
            </a:r>
          </a:p>
          <a:p>
            <a:pPr>
              <a:spcBef>
                <a:spcPts val="375"/>
              </a:spcBef>
              <a:defRPr sz="2400">
                <a:latin typeface="+mj-lt"/>
                <a:ea typeface="+mj-ea"/>
                <a:cs typeface="+mj-cs"/>
                <a:sym typeface="Source Sans Pro Regular"/>
              </a:defRPr>
            </a:pPr>
            <a:endParaRPr sz="2400" dirty="0"/>
          </a:p>
        </p:txBody>
      </p:sp>
      <p:pic>
        <p:nvPicPr>
          <p:cNvPr id="482" name="Picture 5" descr="Picture 5"/>
          <p:cNvPicPr>
            <a:picLocks noChangeAspect="1"/>
          </p:cNvPicPr>
          <p:nvPr/>
        </p:nvPicPr>
        <p:blipFill>
          <a:blip r:embed="rId2"/>
          <a:stretch>
            <a:fillRect/>
          </a:stretch>
        </p:blipFill>
        <p:spPr>
          <a:xfrm>
            <a:off x="5663954" y="1255731"/>
            <a:ext cx="5271776" cy="3952063"/>
          </a:xfrm>
          <a:prstGeom prst="rect">
            <a:avLst/>
          </a:prstGeom>
          <a:ln w="12700">
            <a:miter lim="400000"/>
          </a:ln>
        </p:spPr>
      </p:pic>
    </p:spTree>
    <p:extLst>
      <p:ext uri="{BB962C8B-B14F-4D97-AF65-F5344CB8AC3E}">
        <p14:creationId xmlns:p14="http://schemas.microsoft.com/office/powerpoint/2010/main" val="3907148127"/>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Google Shape;300;p7"/>
          <p:cNvSpPr txBox="1">
            <a:spLocks noGrp="1"/>
          </p:cNvSpPr>
          <p:nvPr>
            <p:ph type="body" sz="half" idx="1"/>
          </p:nvPr>
        </p:nvSpPr>
        <p:spPr>
          <a:xfrm>
            <a:off x="1999937" y="2291774"/>
            <a:ext cx="8510590" cy="1402557"/>
          </a:xfrm>
          <a:prstGeom prst="rect">
            <a:avLst/>
          </a:prstGeom>
        </p:spPr>
        <p:txBody>
          <a:bodyPr lIns="101249" tIns="101249" rIns="101249" bIns="101249" anchor="ctr">
            <a:normAutofit/>
          </a:bodyPr>
          <a:lstStyle/>
          <a:p>
            <a:pPr>
              <a:lnSpc>
                <a:spcPct val="100000"/>
              </a:lnSpc>
              <a:spcBef>
                <a:spcPct val="20000"/>
              </a:spcBef>
              <a:spcAft>
                <a:spcPct val="0"/>
              </a:spcAft>
              <a:defRPr sz="3200"/>
            </a:pPr>
            <a:r>
              <a:rPr lang="fr" sz="3600" b="1" dirty="0">
                <a:latin typeface="+mn-lt"/>
              </a:rPr>
              <a:t> </a:t>
            </a:r>
            <a:r>
              <a:rPr lang="fr" sz="3600" b="1" dirty="0">
                <a:latin typeface="+mn-lt"/>
                <a:cs typeface="Segoe UI"/>
              </a:rPr>
              <a:t>3. Équipement de l’EIR</a:t>
            </a:r>
            <a:endParaRPr lang="en-US" sz="3600" dirty="0">
              <a:latin typeface="+mn-lt"/>
              <a:cs typeface="Segoe UI"/>
            </a:endParaRPr>
          </a:p>
          <a:p>
            <a:pPr>
              <a:defRPr sz="3200"/>
            </a:pPr>
            <a:endParaRPr lang="en-US" sz="3600" b="1" dirty="0">
              <a:latin typeface="+mn-lt"/>
              <a:cs typeface="Segoe UI"/>
            </a:endParaRPr>
          </a:p>
        </p:txBody>
      </p:sp>
      <p:sp>
        <p:nvSpPr>
          <p:cNvPr id="484"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24</a:t>
            </a:fld>
            <a:endParaRPr/>
          </a:p>
        </p:txBody>
      </p:sp>
    </p:spTree>
    <p:extLst>
      <p:ext uri="{BB962C8B-B14F-4D97-AF65-F5344CB8AC3E}">
        <p14:creationId xmlns:p14="http://schemas.microsoft.com/office/powerpoint/2010/main" val="95389847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25</a:t>
            </a:fld>
            <a:endParaRPr/>
          </a:p>
        </p:txBody>
      </p:sp>
      <p:sp>
        <p:nvSpPr>
          <p:cNvPr id="488" name="Titre 1"/>
          <p:cNvSpPr txBox="1">
            <a:spLocks noGrp="1"/>
          </p:cNvSpPr>
          <p:nvPr>
            <p:ph type="title" idx="4294967295"/>
          </p:nvPr>
        </p:nvSpPr>
        <p:spPr>
          <a:xfrm>
            <a:off x="0" y="-7938"/>
            <a:ext cx="4194175" cy="622301"/>
          </a:xfrm>
          <a:prstGeom prst="rect">
            <a:avLst/>
          </a:prstGeom>
        </p:spPr>
        <p:txBody>
          <a:bodyPr lIns="45719" tIns="45720" rIns="45719" bIns="45720" anchor="ctr">
            <a:normAutofit/>
          </a:bodyPr>
          <a:lstStyle/>
          <a:p>
            <a:r>
              <a:rPr lang="fr-FR" sz="3200" b="1" dirty="0">
                <a:solidFill>
                  <a:schemeClr val="bg1"/>
                </a:solidFill>
                <a:latin typeface="Source Sans Pro Regular"/>
              </a:rPr>
              <a:t>Equipement de l'EIR</a:t>
            </a:r>
            <a:endParaRPr lang="fr-FR" sz="3200" dirty="0">
              <a:solidFill>
                <a:schemeClr val="bg1"/>
              </a:solidFill>
              <a:latin typeface="Source Sans Pro Regular"/>
            </a:endParaRPr>
          </a:p>
        </p:txBody>
      </p:sp>
      <p:sp>
        <p:nvSpPr>
          <p:cNvPr id="489" name="Espace réservé du contenu 2"/>
          <p:cNvSpPr txBox="1">
            <a:spLocks noGrp="1"/>
          </p:cNvSpPr>
          <p:nvPr>
            <p:ph type="body" sz="quarter" idx="4294967295"/>
          </p:nvPr>
        </p:nvSpPr>
        <p:spPr>
          <a:xfrm>
            <a:off x="704334" y="1520825"/>
            <a:ext cx="10849234" cy="3489325"/>
          </a:xfrm>
          <a:prstGeom prst="rect">
            <a:avLst/>
          </a:prstGeom>
        </p:spPr>
        <p:txBody>
          <a:bodyPr lIns="91440" tIns="45720" rIns="91440" bIns="45720" anchor="t">
            <a:noAutofit/>
          </a:bodyPr>
          <a:lstStyle/>
          <a:p>
            <a:pPr marL="0" indent="0">
              <a:lnSpc>
                <a:spcPct val="100000"/>
              </a:lnSpc>
              <a:spcBef>
                <a:spcPct val="20000"/>
              </a:spcBef>
              <a:spcAft>
                <a:spcPct val="0"/>
              </a:spcAft>
              <a:buNone/>
            </a:pPr>
            <a:r>
              <a:rPr lang="fr" sz="2400" b="1" dirty="0">
                <a:solidFill>
                  <a:srgbClr val="C00000"/>
                </a:solidFill>
                <a:latin typeface="Source Sans Pro Regular"/>
                <a:cs typeface="Calibri"/>
              </a:rPr>
              <a:t>Les membres de l’EIR peuvent avoir besoin de fournitures et d’équipements spécifiques pour atteindre leurs objectifs en toute sécurité sur le terrain.</a:t>
            </a:r>
            <a:endParaRPr lang="fr-FR" sz="2400" dirty="0">
              <a:solidFill>
                <a:srgbClr val="C00000"/>
              </a:solidFill>
              <a:latin typeface="Source Sans Pro Regular"/>
              <a:cs typeface="Calibri"/>
            </a:endParaRPr>
          </a:p>
          <a:p>
            <a:pPr marL="257175" indent="-257175">
              <a:buClr>
                <a:srgbClr val="65A000"/>
              </a:buClr>
              <a:buFont typeface="Arial,Sans-Serif"/>
              <a:buChar char="•"/>
            </a:pPr>
            <a:r>
              <a:rPr lang="fr" sz="2400" dirty="0">
                <a:latin typeface="Source Sans Pro Regular"/>
                <a:cs typeface="Calibri"/>
              </a:rPr>
              <a:t>Les fournitures adaptées, qui varient selon l’événement de santé publique, doivent être déterminées et distribuées avant le déploiement.</a:t>
            </a:r>
          </a:p>
          <a:p>
            <a:pPr marL="257175" indent="-257175">
              <a:buClr>
                <a:srgbClr val="65A000"/>
              </a:buClr>
              <a:buFont typeface="Arial,Sans-Serif"/>
              <a:buChar char="•"/>
            </a:pPr>
            <a:r>
              <a:rPr lang="fr" sz="2400" dirty="0">
                <a:latin typeface="Source Sans Pro Regular"/>
                <a:cs typeface="Calibri"/>
              </a:rPr>
              <a:t>Un logisticien peut élaborer un plan de distribution pour définir où et comment les ressources seront mises à la disposition de l’équipe. </a:t>
            </a:r>
          </a:p>
          <a:p>
            <a:pPr marL="257175" indent="-257175">
              <a:buClr>
                <a:srgbClr val="65A000"/>
              </a:buClr>
              <a:buFont typeface="Arial,Sans-Serif"/>
              <a:buChar char="•"/>
            </a:pPr>
            <a:r>
              <a:rPr lang="fr" sz="2400" dirty="0">
                <a:latin typeface="Source Sans Pro Regular"/>
                <a:cs typeface="Calibri"/>
              </a:rPr>
              <a:t>Établir des listes de vérification est un bon moyen d’assurer le suivi de l’équipement et des fournitures.</a:t>
            </a:r>
          </a:p>
          <a:p>
            <a:pPr marL="257175" indent="-257175">
              <a:buClr>
                <a:srgbClr val="65A000"/>
              </a:buClr>
              <a:buFont typeface="Arial,Sans-Serif"/>
              <a:buChar char="•"/>
            </a:pPr>
            <a:r>
              <a:rPr lang="fr" sz="2400" dirty="0">
                <a:latin typeface="Source Sans Pro Regular"/>
                <a:cs typeface="Calibri"/>
              </a:rPr>
              <a:t>Les besoins d’approvisionnement peuvent évoluer en cours de déploiement.</a:t>
            </a:r>
          </a:p>
        </p:txBody>
      </p:sp>
    </p:spTree>
    <p:extLst>
      <p:ext uri="{BB962C8B-B14F-4D97-AF65-F5344CB8AC3E}">
        <p14:creationId xmlns:p14="http://schemas.microsoft.com/office/powerpoint/2010/main" val="222186161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26</a:t>
            </a:fld>
            <a:endParaRPr/>
          </a:p>
        </p:txBody>
      </p:sp>
      <p:sp>
        <p:nvSpPr>
          <p:cNvPr id="502" name="Title 7"/>
          <p:cNvSpPr txBox="1">
            <a:spLocks noGrp="1"/>
          </p:cNvSpPr>
          <p:nvPr>
            <p:ph type="title" idx="4294967295"/>
          </p:nvPr>
        </p:nvSpPr>
        <p:spPr>
          <a:xfrm>
            <a:off x="51531" y="0"/>
            <a:ext cx="6044469" cy="646113"/>
          </a:xfrm>
          <a:prstGeom prst="rect">
            <a:avLst/>
          </a:prstGeom>
        </p:spPr>
        <p:txBody>
          <a:bodyPr lIns="45719" tIns="45720" rIns="45719" bIns="45720" anchor="ctr">
            <a:noAutofit/>
          </a:bodyPr>
          <a:lstStyle/>
          <a:p>
            <a:pPr algn="l"/>
            <a:r>
              <a:rPr lang="fr-FR" sz="3200" b="1" dirty="0">
                <a:solidFill>
                  <a:schemeClr val="bg1"/>
                </a:solidFill>
                <a:latin typeface="Source Sans Pro Regular"/>
              </a:rPr>
              <a:t>Equipement de l'EIR</a:t>
            </a:r>
            <a:endParaRPr sz="3200" b="1" dirty="0">
              <a:solidFill>
                <a:schemeClr val="bg1"/>
              </a:solidFill>
              <a:latin typeface="Source Sans Pro Regular"/>
            </a:endParaRPr>
          </a:p>
        </p:txBody>
      </p:sp>
      <p:sp>
        <p:nvSpPr>
          <p:cNvPr id="497" name="General equipment:…"/>
          <p:cNvSpPr txBox="1"/>
          <p:nvPr/>
        </p:nvSpPr>
        <p:spPr>
          <a:xfrm>
            <a:off x="2057175" y="1719458"/>
            <a:ext cx="3762305" cy="3976089"/>
          </a:xfrm>
          <a:prstGeom prst="rect">
            <a:avLst/>
          </a:prstGeom>
          <a:solidFill>
            <a:schemeClr val="accent6">
              <a:lumMod val="20000"/>
              <a:lumOff val="80000"/>
            </a:scheme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numCol="1" anchor="t">
            <a:spAutoFit/>
          </a:bodyPr>
          <a:lstStyle/>
          <a:p>
            <a:pPr>
              <a:defRPr sz="1500">
                <a:solidFill>
                  <a:srgbClr val="002060"/>
                </a:solidFill>
                <a:latin typeface="+mj-lt"/>
                <a:ea typeface="+mj-ea"/>
                <a:cs typeface="+mj-cs"/>
                <a:sym typeface="Source Sans Pro Regular"/>
              </a:defRPr>
            </a:pPr>
            <a:r>
              <a:rPr lang="fr" sz="1500" dirty="0">
                <a:solidFill>
                  <a:srgbClr val="002060"/>
                </a:solidFill>
                <a:latin typeface="+mj-lt"/>
                <a:ea typeface="+mj-ea"/>
                <a:cs typeface="+mj-cs"/>
              </a:rPr>
              <a:t>Équipement général :</a:t>
            </a: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ea typeface="+mj-ea"/>
                <a:cs typeface="Calibri"/>
              </a:rPr>
              <a:t>Téléphone portable </a:t>
            </a:r>
            <a:endParaRPr lang="en-US" sz="1500">
              <a:solidFill>
                <a:srgbClr val="002060"/>
              </a:solidFill>
              <a:latin typeface="Source Sans Pro Regular"/>
              <a:ea typeface="+mj-ea"/>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ea typeface="+mj-ea"/>
                <a:cs typeface="Calibri"/>
              </a:rPr>
              <a:t>Forfait téléphonique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Ordinateur portable ou de bureau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Matériel GPS (le cas échéant)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Points d’accès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Solution hydroalcoolique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Équipement adapté aux conditions météorologiques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Équipement de protection individuelle (EPI) </a:t>
            </a: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Formulaires normalisés </a:t>
            </a:r>
            <a:endParaRPr lang="fr-FR" sz="1500">
              <a:solidFill>
                <a:srgbClr val="002060"/>
              </a:solidFill>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Documents imprimés (affiches, brochures, etc.) </a:t>
            </a:r>
          </a:p>
          <a:p>
            <a:pPr marL="771525" lvl="2" indent="-257175">
              <a:buFont typeface="Courier New,monospace"/>
              <a:buChar char="o"/>
              <a:defRPr sz="1500">
                <a:solidFill>
                  <a:srgbClr val="002060"/>
                </a:solidFill>
                <a:latin typeface="+mj-lt"/>
                <a:ea typeface="+mj-ea"/>
                <a:cs typeface="+mj-cs"/>
                <a:sym typeface="Source Sans Pro Regular"/>
              </a:defRPr>
            </a:pPr>
            <a:r>
              <a:rPr lang="fr" sz="1500" dirty="0">
                <a:solidFill>
                  <a:srgbClr val="002060"/>
                </a:solidFill>
                <a:latin typeface="Source Sans Pro Regular"/>
                <a:cs typeface="Calibri"/>
              </a:rPr>
              <a:t>Système de saisie et de transmission des données (papier ou électronique)</a:t>
            </a:r>
            <a:r>
              <a:rPr lang="fr" sz="1500" dirty="0">
                <a:solidFill>
                  <a:srgbClr val="002060"/>
                </a:solidFill>
                <a:latin typeface="Source Sans Pro Regular"/>
                <a:cs typeface="Arial"/>
              </a:rPr>
              <a:t> </a:t>
            </a:r>
            <a:endParaRPr lang="fr" sz="1500" dirty="0">
              <a:latin typeface="Source Sans Pro Regular"/>
            </a:endParaRPr>
          </a:p>
        </p:txBody>
      </p:sp>
      <p:sp>
        <p:nvSpPr>
          <p:cNvPr id="499" name="Rectangle 4"/>
          <p:cNvSpPr/>
          <p:nvPr/>
        </p:nvSpPr>
        <p:spPr>
          <a:xfrm>
            <a:off x="6044469" y="1720432"/>
            <a:ext cx="4416487" cy="1775487"/>
          </a:xfrm>
          <a:prstGeom prst="rect">
            <a:avLst/>
          </a:prstGeom>
          <a:solidFill>
            <a:schemeClr val="accent6">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t">
            <a:spAutoFit/>
          </a:bodyPr>
          <a:lstStyle/>
          <a:p>
            <a:pPr>
              <a:defRPr sz="1500">
                <a:solidFill>
                  <a:srgbClr val="002060"/>
                </a:solidFill>
                <a:latin typeface="+mj-lt"/>
                <a:ea typeface="+mj-ea"/>
                <a:cs typeface="+mj-cs"/>
                <a:sym typeface="Source Sans Pro Regular"/>
              </a:defRPr>
            </a:pPr>
            <a:r>
              <a:rPr lang="fr" sz="1600" dirty="0">
                <a:solidFill>
                  <a:srgbClr val="002060"/>
                </a:solidFill>
                <a:latin typeface="+mj-lt"/>
                <a:ea typeface="+mj-ea"/>
                <a:cs typeface="+mj-cs"/>
              </a:rPr>
              <a:t>Équipement pour la gestion de maladies spécifiques :</a:t>
            </a:r>
          </a:p>
          <a:p>
            <a:pPr marL="771525" lvl="2" indent="-257175">
              <a:buFont typeface="Courier New,monospace"/>
              <a:buChar char="o"/>
              <a:defRPr sz="1500">
                <a:solidFill>
                  <a:srgbClr val="002060"/>
                </a:solidFill>
                <a:latin typeface="+mj-lt"/>
                <a:ea typeface="+mj-ea"/>
                <a:cs typeface="+mj-cs"/>
                <a:sym typeface="Source Sans Pro Regular"/>
              </a:defRPr>
            </a:pPr>
            <a:r>
              <a:rPr lang="fr" sz="1600" dirty="0">
                <a:latin typeface="Source Sans Pro Regular"/>
                <a:cs typeface="Calibri"/>
              </a:rPr>
              <a:t>Fournitures de prise en charge clinique ; </a:t>
            </a:r>
            <a:endParaRPr lang="fr-FR" sz="1600">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600" dirty="0">
                <a:latin typeface="Source Sans Pro Regular"/>
                <a:cs typeface="Calibri"/>
              </a:rPr>
              <a:t>Fournitures d’aménagement de l’environnement ; </a:t>
            </a:r>
            <a:endParaRPr lang="fr-FR" sz="1600">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600" dirty="0">
                <a:latin typeface="Source Sans Pro Regular"/>
                <a:cs typeface="Calibri"/>
              </a:rPr>
              <a:t>Fournitures de laboratoire</a:t>
            </a:r>
            <a:endParaRPr lang="en-US" sz="1600">
              <a:latin typeface="Source Sans Pro Regular"/>
              <a:cs typeface="Calibri"/>
            </a:endParaRPr>
          </a:p>
          <a:p>
            <a:pPr marL="771525" lvl="2" indent="-257175">
              <a:buFont typeface="Courier New,monospace"/>
              <a:buChar char="o"/>
              <a:defRPr sz="1500">
                <a:solidFill>
                  <a:srgbClr val="002060"/>
                </a:solidFill>
                <a:latin typeface="+mj-lt"/>
                <a:ea typeface="+mj-ea"/>
                <a:cs typeface="+mj-cs"/>
                <a:sym typeface="Source Sans Pro Regular"/>
              </a:defRPr>
            </a:pPr>
            <a:r>
              <a:rPr lang="fr" sz="1600" dirty="0">
                <a:latin typeface="Source Sans Pro Regular"/>
                <a:cs typeface="Calibri"/>
              </a:rPr>
              <a:t>Fournitures de lutte contre les épidémies</a:t>
            </a:r>
            <a:endParaRPr sz="1600" dirty="0">
              <a:latin typeface="Source Sans Pro Regular"/>
            </a:endParaRPr>
          </a:p>
        </p:txBody>
      </p:sp>
      <p:sp>
        <p:nvSpPr>
          <p:cNvPr id="500" name="ZoneTexte 5"/>
          <p:cNvSpPr txBox="1"/>
          <p:nvPr/>
        </p:nvSpPr>
        <p:spPr>
          <a:xfrm>
            <a:off x="420131" y="963349"/>
            <a:ext cx="9215856" cy="421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t">
            <a:spAutoFit/>
          </a:bodyPr>
          <a:lstStyle>
            <a:lvl1pPr>
              <a:defRPr sz="2400">
                <a:latin typeface="+mj-lt"/>
                <a:ea typeface="+mj-ea"/>
                <a:cs typeface="+mj-cs"/>
                <a:sym typeface="Source Sans Pro Regular"/>
              </a:defRPr>
            </a:lvl1pPr>
          </a:lstStyle>
          <a:p>
            <a:r>
              <a:rPr lang="fr" b="1" dirty="0">
                <a:solidFill>
                  <a:srgbClr val="C00000"/>
                </a:solidFill>
                <a:latin typeface="+mn-lt"/>
              </a:rPr>
              <a:t>L’équipement doit inclure les éléments suivants : </a:t>
            </a:r>
            <a:endParaRPr lang="fr-FR" b="1" dirty="0">
              <a:solidFill>
                <a:srgbClr val="C00000"/>
              </a:solidFill>
              <a:latin typeface="+mn-lt"/>
            </a:endParaRPr>
          </a:p>
        </p:txBody>
      </p:sp>
      <p:sp>
        <p:nvSpPr>
          <p:cNvPr id="501" name="ZoneTexte 6"/>
          <p:cNvSpPr txBox="1"/>
          <p:nvPr/>
        </p:nvSpPr>
        <p:spPr>
          <a:xfrm>
            <a:off x="6048216" y="3713818"/>
            <a:ext cx="4318639" cy="1452322"/>
          </a:xfrm>
          <a:prstGeom prst="rect">
            <a:avLst/>
          </a:prstGeom>
          <a:solidFill>
            <a:schemeClr val="accent5">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t">
            <a:spAutoFit/>
          </a:bodyPr>
          <a:lstStyle>
            <a:lvl1pPr>
              <a:defRPr sz="1500">
                <a:latin typeface="+mj-lt"/>
                <a:ea typeface="+mj-ea"/>
                <a:cs typeface="+mj-cs"/>
                <a:sym typeface="Source Sans Pro Regular"/>
              </a:defRPr>
            </a:lvl1pPr>
          </a:lstStyle>
          <a:p>
            <a:endParaRPr lang="fr-FR" sz="1100" dirty="0"/>
          </a:p>
          <a:p>
            <a:r>
              <a:rPr lang="fr" sz="1600" dirty="0"/>
              <a:t>Remarque : Afin d’assurer la gestion des échantillons et des vaccins, une EIR doit posséder des équipements de chaîne du froid (y compris à ultra-basse température) ou avoir accès à de tels équipements. </a:t>
            </a:r>
            <a:endParaRPr lang="fr-FR" sz="1600" dirty="0"/>
          </a:p>
        </p:txBody>
      </p:sp>
    </p:spTree>
    <p:extLst>
      <p:ext uri="{BB962C8B-B14F-4D97-AF65-F5344CB8AC3E}">
        <p14:creationId xmlns:p14="http://schemas.microsoft.com/office/powerpoint/2010/main" val="122139304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Google Shape;300;p7"/>
          <p:cNvSpPr txBox="1">
            <a:spLocks noGrp="1"/>
          </p:cNvSpPr>
          <p:nvPr>
            <p:ph type="body" sz="half" idx="1"/>
          </p:nvPr>
        </p:nvSpPr>
        <p:spPr>
          <a:xfrm>
            <a:off x="1984952" y="2212227"/>
            <a:ext cx="8510590" cy="1402557"/>
          </a:xfrm>
          <a:prstGeom prst="rect">
            <a:avLst/>
          </a:prstGeom>
        </p:spPr>
        <p:txBody>
          <a:bodyPr lIns="101249" tIns="101249" rIns="101249" bIns="101249" anchor="ctr">
            <a:normAutofit/>
          </a:bodyPr>
          <a:lstStyle>
            <a:lvl1pPr>
              <a:defRPr sz="3200"/>
            </a:lvl1pPr>
          </a:lstStyle>
          <a:p>
            <a:r>
              <a:rPr lang="fr" sz="3600" b="1" dirty="0"/>
              <a:t>4. Plan d’approvisionnement en fournitures logistiques</a:t>
            </a:r>
            <a:endParaRPr lang="en-US" sz="3600" dirty="0"/>
          </a:p>
          <a:p>
            <a:endParaRPr sz="3600" b="1" dirty="0"/>
          </a:p>
        </p:txBody>
      </p:sp>
      <p:sp>
        <p:nvSpPr>
          <p:cNvPr id="504"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27</a:t>
            </a:fld>
            <a:endParaRPr/>
          </a:p>
        </p:txBody>
      </p:sp>
    </p:spTree>
    <p:extLst>
      <p:ext uri="{BB962C8B-B14F-4D97-AF65-F5344CB8AC3E}">
        <p14:creationId xmlns:p14="http://schemas.microsoft.com/office/powerpoint/2010/main" val="308468550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28</a:t>
            </a:fld>
            <a:endParaRPr/>
          </a:p>
        </p:txBody>
      </p:sp>
      <p:sp>
        <p:nvSpPr>
          <p:cNvPr id="508" name="Title 1"/>
          <p:cNvSpPr txBox="1">
            <a:spLocks noGrp="1"/>
          </p:cNvSpPr>
          <p:nvPr>
            <p:ph type="title" idx="4294967295"/>
          </p:nvPr>
        </p:nvSpPr>
        <p:spPr>
          <a:xfrm>
            <a:off x="-1" y="178016"/>
            <a:ext cx="10503243" cy="674687"/>
          </a:xfrm>
          <a:prstGeom prst="rect">
            <a:avLst/>
          </a:prstGeom>
        </p:spPr>
        <p:txBody>
          <a:bodyPr lIns="45719" tIns="45720" rIns="45719" bIns="45720" anchor="ctr">
            <a:noAutofit/>
          </a:bodyPr>
          <a:lstStyle/>
          <a:p>
            <a:pPr algn="l"/>
            <a:r>
              <a:rPr lang="fr" sz="3200" b="1" dirty="0">
                <a:solidFill>
                  <a:schemeClr val="bg1"/>
                </a:solidFill>
                <a:latin typeface="Source Sans Pro Regular"/>
              </a:rPr>
              <a:t>Plan d’approvisionnement en fournitures logistiques</a:t>
            </a:r>
            <a:endParaRPr lang="en-US" sz="3200" dirty="0">
              <a:solidFill>
                <a:schemeClr val="bg1"/>
              </a:solidFill>
              <a:latin typeface="Source Sans Pro Regular"/>
            </a:endParaRPr>
          </a:p>
          <a:p>
            <a:pPr algn="l"/>
            <a:endParaRPr sz="3200" b="1" dirty="0">
              <a:solidFill>
                <a:schemeClr val="bg1"/>
              </a:solidFill>
              <a:latin typeface="Source Sans Pro Regular"/>
            </a:endParaRPr>
          </a:p>
        </p:txBody>
      </p:sp>
      <p:sp>
        <p:nvSpPr>
          <p:cNvPr id="509" name="Espace réservé du contenu 2"/>
          <p:cNvSpPr txBox="1">
            <a:spLocks noGrp="1"/>
          </p:cNvSpPr>
          <p:nvPr>
            <p:ph type="body" sz="quarter" idx="4294967295"/>
          </p:nvPr>
        </p:nvSpPr>
        <p:spPr>
          <a:xfrm>
            <a:off x="543696" y="1404251"/>
            <a:ext cx="10849234" cy="4550568"/>
          </a:xfrm>
          <a:prstGeom prst="rect">
            <a:avLst/>
          </a:prstGeom>
        </p:spPr>
        <p:txBody>
          <a:bodyPr lIns="91440" tIns="45720" rIns="91440" bIns="45720" anchor="t">
            <a:noAutofit/>
          </a:bodyPr>
          <a:lstStyle/>
          <a:p>
            <a:pPr marL="257175" indent="-257175">
              <a:buFont typeface="Arial,Sans-Serif" panose="020B0604020202020204" pitchFamily="34" charset="0"/>
              <a:buChar char="•"/>
            </a:pPr>
            <a:r>
              <a:rPr lang="fr" sz="2400" dirty="0">
                <a:latin typeface="Source Sans Pro Regular"/>
                <a:cs typeface="Calibri"/>
              </a:rPr>
              <a:t>Des premières 24 heures aux sept premiers jours d’une intervention réactive, l’EIR déployée utilise ce qui est en stock. </a:t>
            </a:r>
            <a:endParaRPr lang="en-US" sz="2400" dirty="0">
              <a:latin typeface="Source Sans Pro Regular"/>
              <a:cs typeface="Calibri"/>
            </a:endParaRPr>
          </a:p>
          <a:p>
            <a:pPr marL="257175" indent="-257175">
              <a:buFont typeface="Arial,Sans-Serif" panose="020B0604020202020204" pitchFamily="34" charset="0"/>
              <a:buChar char="•"/>
            </a:pPr>
            <a:endParaRPr lang="en-US" sz="2400" dirty="0">
              <a:latin typeface="Source Sans Pro Regular"/>
              <a:cs typeface="Calibri"/>
            </a:endParaRPr>
          </a:p>
          <a:p>
            <a:pPr marL="257175" indent="-257175">
              <a:buFont typeface="Arial,Sans-Serif" panose="020B0604020202020204" pitchFamily="34" charset="0"/>
              <a:buChar char="•"/>
            </a:pPr>
            <a:r>
              <a:rPr lang="fr" sz="2400" dirty="0">
                <a:latin typeface="Source Sans Pro Regular"/>
                <a:cs typeface="Calibri"/>
              </a:rPr>
              <a:t>Par l’intermédiaire d’une structure d’appui, ou une fois la phase d’intervention rapide terminée, le logisticien veille à l’adoption d’un plan de plus grande envergure pour assurer la continuité de l’intervention à plus long terme ou réapprovisionner les stocks. </a:t>
            </a:r>
          </a:p>
          <a:p>
            <a:pPr marL="257175" indent="-257175">
              <a:buFont typeface="Arial,Sans-Serif" panose="020B0604020202020204" pitchFamily="34" charset="0"/>
              <a:buChar char="•"/>
            </a:pPr>
            <a:endParaRPr lang="en-US" sz="2400" dirty="0">
              <a:latin typeface="Source Sans Pro Regular"/>
              <a:cs typeface="Calibri"/>
            </a:endParaRPr>
          </a:p>
          <a:p>
            <a:pPr marL="257175" indent="-257175">
              <a:buFont typeface="Arial,Sans-Serif" panose="020B0604020202020204" pitchFamily="34" charset="0"/>
              <a:buChar char="•"/>
            </a:pPr>
            <a:r>
              <a:rPr lang="fr" sz="2400" dirty="0">
                <a:latin typeface="Source Sans Pro Regular"/>
                <a:cs typeface="Calibri"/>
              </a:rPr>
              <a:t>Il importe que les responsables des EIR et les logisticiens affectés à ces équipes sachent en quoi consiste un plan d’approvisionnement en fournitures logistiques.</a:t>
            </a:r>
          </a:p>
        </p:txBody>
      </p:sp>
    </p:spTree>
    <p:extLst>
      <p:ext uri="{BB962C8B-B14F-4D97-AF65-F5344CB8AC3E}">
        <p14:creationId xmlns:p14="http://schemas.microsoft.com/office/powerpoint/2010/main" val="2111341741"/>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lide Number Placeholder 5"/>
          <p:cNvSpPr txBox="1">
            <a:spLocks noGrp="1"/>
          </p:cNvSpPr>
          <p:nvPr>
            <p:ph type="sldNum" sz="quarter" idx="4294967295"/>
          </p:nvPr>
        </p:nvSpPr>
        <p:spPr>
          <a:xfrm>
            <a:off x="12003088" y="6330950"/>
            <a:ext cx="188912"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29</a:t>
            </a:fld>
            <a:endParaRPr/>
          </a:p>
        </p:txBody>
      </p:sp>
      <p:sp>
        <p:nvSpPr>
          <p:cNvPr id="5" name="Title 1">
            <a:extLst>
              <a:ext uri="{FF2B5EF4-FFF2-40B4-BE49-F238E27FC236}">
                <a16:creationId xmlns:a16="http://schemas.microsoft.com/office/drawing/2014/main" id="{FFFDE080-E571-CA1E-D0FB-D7D925EA204F}"/>
              </a:ext>
            </a:extLst>
          </p:cNvPr>
          <p:cNvSpPr txBox="1">
            <a:spLocks noGrp="1"/>
          </p:cNvSpPr>
          <p:nvPr>
            <p:ph type="title" idx="4294967295"/>
          </p:nvPr>
        </p:nvSpPr>
        <p:spPr>
          <a:xfrm>
            <a:off x="-1" y="178016"/>
            <a:ext cx="11380573" cy="674687"/>
          </a:xfrm>
          <a:prstGeom prst="rect">
            <a:avLst/>
          </a:prstGeom>
        </p:spPr>
        <p:txBody>
          <a:bodyPr lIns="45719" tIns="45720" rIns="45719" bIns="45720" anchor="ctr">
            <a:noAutofit/>
          </a:bodyPr>
          <a:lstStyle/>
          <a:p>
            <a:pPr algn="l"/>
            <a:r>
              <a:rPr lang="fr" sz="3200" b="1" dirty="0">
                <a:solidFill>
                  <a:schemeClr val="bg1"/>
                </a:solidFill>
                <a:latin typeface="Source Sans Pro Regular"/>
              </a:rPr>
              <a:t>Plan d’approvisionnement en fournitures logistiques</a:t>
            </a:r>
            <a:endParaRPr lang="en-US" sz="3200" dirty="0">
              <a:solidFill>
                <a:schemeClr val="bg1"/>
              </a:solidFill>
              <a:latin typeface="Source Sans Pro Regular"/>
            </a:endParaRPr>
          </a:p>
          <a:p>
            <a:pPr algn="l"/>
            <a:endParaRPr sz="3200" b="1" dirty="0">
              <a:solidFill>
                <a:schemeClr val="bg1"/>
              </a:solidFill>
              <a:latin typeface="Source Sans Pro Regular"/>
            </a:endParaRPr>
          </a:p>
        </p:txBody>
      </p:sp>
      <p:sp>
        <p:nvSpPr>
          <p:cNvPr id="515" name="Rectangle 4"/>
          <p:cNvSpPr/>
          <p:nvPr/>
        </p:nvSpPr>
        <p:spPr>
          <a:xfrm>
            <a:off x="2898674" y="3395396"/>
            <a:ext cx="6723366" cy="949313"/>
          </a:xfrm>
          <a:prstGeom prst="rect">
            <a:avLst/>
          </a:prstGeom>
          <a:solidFill>
            <a:srgbClr val="D6DCE5"/>
          </a:solidFill>
          <a:ln w="12700">
            <a:solidFill>
              <a:srgbClr val="011749"/>
            </a:solidFill>
            <a:miter/>
          </a:ln>
        </p:spPr>
        <p:txBody>
          <a:bodyPr lIns="34289" rIns="34289" anchor="ctr"/>
          <a:lstStyle/>
          <a:p>
            <a:pPr algn="ctr">
              <a:defRPr sz="2400">
                <a:solidFill>
                  <a:srgbClr val="FFFFFF"/>
                </a:solidFill>
                <a:latin typeface="+mj-lt"/>
                <a:ea typeface="+mj-ea"/>
                <a:cs typeface="+mj-cs"/>
                <a:sym typeface="Source Sans Pro Regular"/>
              </a:defRPr>
            </a:pPr>
            <a:endParaRPr sz="2400"/>
          </a:p>
        </p:txBody>
      </p:sp>
      <p:grpSp>
        <p:nvGrpSpPr>
          <p:cNvPr id="518" name="Rectangle 3"/>
          <p:cNvGrpSpPr/>
          <p:nvPr/>
        </p:nvGrpSpPr>
        <p:grpSpPr>
          <a:xfrm>
            <a:off x="3033309" y="3612725"/>
            <a:ext cx="3086101" cy="569966"/>
            <a:chOff x="0" y="-1"/>
            <a:chExt cx="4114800" cy="759954"/>
          </a:xfrm>
        </p:grpSpPr>
        <p:sp>
          <p:nvSpPr>
            <p:cNvPr id="516"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34289" tIns="34289" rIns="34289" bIns="34289" numCol="1" anchor="ctr">
              <a:noAutofit/>
            </a:bodyPr>
            <a:lstStyle/>
            <a:p>
              <a:pPr algn="ctr">
                <a:defRPr>
                  <a:solidFill>
                    <a:srgbClr val="FFFFFF"/>
                  </a:solidFill>
                </a:defRPr>
              </a:pPr>
              <a:endParaRPr sz="1350"/>
            </a:p>
          </p:txBody>
        </p:sp>
        <p:sp>
          <p:nvSpPr>
            <p:cNvPr id="517" name="Support to structures and teams"/>
            <p:cNvSpPr txBox="1"/>
            <p:nvPr/>
          </p:nvSpPr>
          <p:spPr>
            <a:xfrm>
              <a:off x="52069" y="195314"/>
              <a:ext cx="4010661" cy="36932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numCol="1" anchor="ctr">
              <a:spAutoFit/>
            </a:bodyPr>
            <a:lstStyle/>
            <a:p>
              <a:pPr algn="ctr">
                <a:defRPr>
                  <a:solidFill>
                    <a:srgbClr val="FFFFFF"/>
                  </a:solidFill>
                  <a:latin typeface="+mj-lt"/>
                  <a:ea typeface="+mj-ea"/>
                  <a:cs typeface="+mj-cs"/>
                  <a:sym typeface="Source Sans Pro Regular"/>
                </a:defRPr>
              </a:pPr>
              <a:r>
                <a:rPr lang="fr" sz="1350" dirty="0">
                  <a:solidFill>
                    <a:srgbClr val="FFFFFF"/>
                  </a:solidFill>
                  <a:latin typeface="+mj-lt"/>
                  <a:ea typeface="+mj-ea"/>
                  <a:cs typeface="+mj-cs"/>
                  <a:sym typeface="Source Sans Pro Regular"/>
                </a:rPr>
                <a:t>Appui aux structures et aux équipes</a:t>
              </a:r>
              <a:endParaRPr lang="fr-FR" sz="1350" dirty="0">
                <a:solidFill>
                  <a:srgbClr val="FFFFFF"/>
                </a:solidFill>
                <a:latin typeface="+mj-lt"/>
                <a:ea typeface="+mj-ea"/>
                <a:cs typeface="+mj-cs"/>
                <a:sym typeface="Source Sans Pro Regular"/>
              </a:endParaRPr>
            </a:p>
          </p:txBody>
        </p:sp>
      </p:grpSp>
      <p:grpSp>
        <p:nvGrpSpPr>
          <p:cNvPr id="521" name="Rectangle 5"/>
          <p:cNvGrpSpPr/>
          <p:nvPr/>
        </p:nvGrpSpPr>
        <p:grpSpPr>
          <a:xfrm>
            <a:off x="6427929" y="3612725"/>
            <a:ext cx="3086101" cy="569966"/>
            <a:chOff x="0" y="-1"/>
            <a:chExt cx="4114800" cy="759954"/>
          </a:xfrm>
        </p:grpSpPr>
        <p:sp>
          <p:nvSpPr>
            <p:cNvPr id="519"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34289" tIns="34289" rIns="34289" bIns="34289" numCol="1" anchor="ctr">
              <a:noAutofit/>
            </a:bodyPr>
            <a:lstStyle/>
            <a:p>
              <a:pPr algn="ctr">
                <a:defRPr>
                  <a:solidFill>
                    <a:srgbClr val="FFFFFF"/>
                  </a:solidFill>
                </a:defRPr>
              </a:pPr>
              <a:endParaRPr sz="1350"/>
            </a:p>
          </p:txBody>
        </p:sp>
        <p:sp>
          <p:nvSpPr>
            <p:cNvPr id="520" name="Support to activities"/>
            <p:cNvSpPr txBox="1"/>
            <p:nvPr/>
          </p:nvSpPr>
          <p:spPr>
            <a:xfrm>
              <a:off x="52069" y="195313"/>
              <a:ext cx="4010661" cy="36932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numCol="1" anchor="ctr">
              <a:spAutoFit/>
            </a:bodyPr>
            <a:lstStyle>
              <a:lvl1pPr algn="ctr">
                <a:defRPr>
                  <a:solidFill>
                    <a:srgbClr val="FFFFFF"/>
                  </a:solidFill>
                  <a:latin typeface="+mj-lt"/>
                  <a:ea typeface="+mj-ea"/>
                  <a:cs typeface="+mj-cs"/>
                  <a:sym typeface="Source Sans Pro Regular"/>
                </a:defRPr>
              </a:lvl1pPr>
            </a:lstStyle>
            <a:p>
              <a:r>
                <a:rPr lang="fr" sz="1350" dirty="0"/>
                <a:t>Appui aux activités</a:t>
              </a:r>
              <a:endParaRPr lang="en-US" sz="1350" dirty="0"/>
            </a:p>
          </p:txBody>
        </p:sp>
      </p:grpSp>
      <p:sp>
        <p:nvSpPr>
          <p:cNvPr id="522" name="ZoneTexte 7"/>
          <p:cNvSpPr txBox="1"/>
          <p:nvPr/>
        </p:nvSpPr>
        <p:spPr>
          <a:xfrm>
            <a:off x="4740835" y="2962822"/>
            <a:ext cx="3186355" cy="415498"/>
          </a:xfrm>
          <a:prstGeom prst="rect">
            <a:avLst/>
          </a:prstGeom>
          <a:solidFill>
            <a:srgbClr val="E2F0D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lgn="ctr">
              <a:defRPr sz="2800">
                <a:solidFill>
                  <a:srgbClr val="00B050"/>
                </a:solidFill>
                <a:latin typeface="+mj-lt"/>
                <a:ea typeface="+mj-ea"/>
                <a:cs typeface="+mj-cs"/>
                <a:sym typeface="Source Sans Pro Regular"/>
              </a:defRPr>
            </a:lvl1pPr>
          </a:lstStyle>
          <a:p>
            <a:r>
              <a:rPr lang="fr-FR" sz="2100" dirty="0"/>
              <a:t>Achat</a:t>
            </a:r>
            <a:endParaRPr lang="fr-FR" dirty="0"/>
          </a:p>
        </p:txBody>
      </p:sp>
      <p:grpSp>
        <p:nvGrpSpPr>
          <p:cNvPr id="542" name="Diagramme 10"/>
          <p:cNvGrpSpPr/>
          <p:nvPr/>
        </p:nvGrpSpPr>
        <p:grpSpPr>
          <a:xfrm>
            <a:off x="2662897" y="1712896"/>
            <a:ext cx="7196144" cy="626231"/>
            <a:chOff x="0" y="0"/>
            <a:chExt cx="8505158" cy="773198"/>
          </a:xfrm>
        </p:grpSpPr>
        <p:grpSp>
          <p:nvGrpSpPr>
            <p:cNvPr id="525" name="Group"/>
            <p:cNvGrpSpPr/>
            <p:nvPr/>
          </p:nvGrpSpPr>
          <p:grpSpPr>
            <a:xfrm>
              <a:off x="0" y="0"/>
              <a:ext cx="1288662" cy="773198"/>
              <a:chOff x="0" y="0"/>
              <a:chExt cx="1288661" cy="773197"/>
            </a:xfrm>
          </p:grpSpPr>
          <p:sp>
            <p:nvSpPr>
              <p:cNvPr id="523"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34289" tIns="34289" rIns="34289" bIns="34289" numCol="1" anchor="ctr">
                <a:noAutofit/>
              </a:bodyPr>
              <a:lstStyle/>
              <a:p>
                <a:pPr algn="ctr" defTabSz="533400">
                  <a:lnSpc>
                    <a:spcPct val="90000"/>
                  </a:lnSpc>
                  <a:spcBef>
                    <a:spcPts val="525"/>
                  </a:spcBef>
                  <a:defRPr>
                    <a:solidFill>
                      <a:srgbClr val="FFFFFF"/>
                    </a:solidFill>
                  </a:defRPr>
                </a:pPr>
                <a:endParaRPr sz="1350"/>
              </a:p>
            </p:txBody>
          </p:sp>
          <p:sp>
            <p:nvSpPr>
              <p:cNvPr id="524" name="Needs assessment"/>
              <p:cNvSpPr txBox="1"/>
              <p:nvPr/>
            </p:nvSpPr>
            <p:spPr>
              <a:xfrm>
                <a:off x="8648" y="86969"/>
                <a:ext cx="1257367" cy="5700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20" tIns="45720" rIns="45720" bIns="45720" numCol="1" anchor="ctr">
                <a:spAutoFit/>
              </a:bodyPr>
              <a:lstStyle>
                <a:lvl1pPr algn="ctr" defTabSz="711200">
                  <a:lnSpc>
                    <a:spcPct val="90000"/>
                  </a:lnSpc>
                  <a:spcBef>
                    <a:spcPts val="600"/>
                  </a:spcBef>
                  <a:defRPr sz="1600">
                    <a:solidFill>
                      <a:srgbClr val="FFFFFF"/>
                    </a:solidFill>
                  </a:defRPr>
                </a:lvl1pPr>
              </a:lstStyle>
              <a:p>
                <a:pPr>
                  <a:lnSpc>
                    <a:spcPct val="100000"/>
                  </a:lnSpc>
                  <a:spcBef>
                    <a:spcPts val="0"/>
                  </a:spcBef>
                </a:pPr>
                <a:r>
                  <a:rPr lang="fr" sz="1200" dirty="0"/>
                  <a:t>Évaluation </a:t>
                </a:r>
                <a:endParaRPr lang="en-US" sz="1200" dirty="0"/>
              </a:p>
              <a:p>
                <a:pPr>
                  <a:lnSpc>
                    <a:spcPct val="100000"/>
                  </a:lnSpc>
                  <a:spcBef>
                    <a:spcPts val="0"/>
                  </a:spcBef>
                </a:pPr>
                <a:r>
                  <a:rPr lang="fr" sz="1200" dirty="0"/>
                  <a:t>des besoins</a:t>
                </a:r>
                <a:endParaRPr lang="en-US" sz="1200" dirty="0"/>
              </a:p>
            </p:txBody>
          </p:sp>
        </p:grpSp>
        <p:sp>
          <p:nvSpPr>
            <p:cNvPr id="526" name="Arrow"/>
            <p:cNvSpPr/>
            <p:nvPr/>
          </p:nvSpPr>
          <p:spPr>
            <a:xfrm>
              <a:off x="1417525" y="226805"/>
              <a:ext cx="273196" cy="319588"/>
            </a:xfrm>
            <a:prstGeom prst="rightArrow">
              <a:avLst>
                <a:gd name="adj1" fmla="val 60000"/>
                <a:gd name="adj2" fmla="val 50000"/>
              </a:avLst>
            </a:prstGeom>
            <a:solidFill>
              <a:srgbClr val="A8A9B6"/>
            </a:solidFill>
            <a:ln w="12700" cap="flat">
              <a:noFill/>
              <a:miter lim="400000"/>
            </a:ln>
            <a:effectLst/>
          </p:spPr>
          <p:txBody>
            <a:bodyPr wrap="square" lIns="34289" tIns="34289" rIns="34289" bIns="34289" numCol="1" anchor="ctr">
              <a:noAutofit/>
            </a:bodyPr>
            <a:lstStyle/>
            <a:p>
              <a:pPr algn="ctr" defTabSz="350044">
                <a:lnSpc>
                  <a:spcPct val="90000"/>
                </a:lnSpc>
                <a:spcBef>
                  <a:spcPts val="525"/>
                </a:spcBef>
                <a:defRPr sz="1000">
                  <a:solidFill>
                    <a:srgbClr val="FFFFFF"/>
                  </a:solidFill>
                </a:defRPr>
              </a:pPr>
              <a:endParaRPr sz="750"/>
            </a:p>
          </p:txBody>
        </p:sp>
        <p:grpSp>
          <p:nvGrpSpPr>
            <p:cNvPr id="529" name="Group"/>
            <p:cNvGrpSpPr/>
            <p:nvPr/>
          </p:nvGrpSpPr>
          <p:grpSpPr>
            <a:xfrm>
              <a:off x="1804123" y="0"/>
              <a:ext cx="1288662" cy="773198"/>
              <a:chOff x="0" y="0"/>
              <a:chExt cx="1288661" cy="773197"/>
            </a:xfrm>
          </p:grpSpPr>
          <p:sp>
            <p:nvSpPr>
              <p:cNvPr id="527"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34289" tIns="34289" rIns="34289" bIns="34289" numCol="1" anchor="ctr">
                <a:noAutofit/>
              </a:bodyPr>
              <a:lstStyle/>
              <a:p>
                <a:pPr algn="ctr" defTabSz="533400">
                  <a:lnSpc>
                    <a:spcPct val="90000"/>
                  </a:lnSpc>
                  <a:spcBef>
                    <a:spcPts val="525"/>
                  </a:spcBef>
                  <a:defRPr>
                    <a:solidFill>
                      <a:srgbClr val="FFFFFF"/>
                    </a:solidFill>
                  </a:defRPr>
                </a:pPr>
                <a:endParaRPr sz="1350"/>
              </a:p>
            </p:txBody>
          </p:sp>
          <p:sp>
            <p:nvSpPr>
              <p:cNvPr id="528" name="Purchase"/>
              <p:cNvSpPr txBox="1"/>
              <p:nvPr/>
            </p:nvSpPr>
            <p:spPr>
              <a:xfrm>
                <a:off x="22646" y="226995"/>
                <a:ext cx="1243369" cy="3192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20" tIns="45720" rIns="45720" bIns="45720" numCol="1" anchor="ctr">
                <a:spAutoFit/>
              </a:bodyPr>
              <a:lstStyle>
                <a:lvl1pPr algn="ctr" defTabSz="711200">
                  <a:lnSpc>
                    <a:spcPct val="90000"/>
                  </a:lnSpc>
                  <a:spcBef>
                    <a:spcPts val="600"/>
                  </a:spcBef>
                  <a:defRPr sz="1600">
                    <a:solidFill>
                      <a:srgbClr val="FFFFFF"/>
                    </a:solidFill>
                  </a:defRPr>
                </a:lvl1pPr>
              </a:lstStyle>
              <a:p>
                <a:r>
                  <a:rPr lang="fr-FR" sz="1200" dirty="0"/>
                  <a:t>Achat</a:t>
                </a:r>
              </a:p>
            </p:txBody>
          </p:sp>
        </p:grpSp>
        <p:sp>
          <p:nvSpPr>
            <p:cNvPr id="530" name="Arrow"/>
            <p:cNvSpPr/>
            <p:nvPr/>
          </p:nvSpPr>
          <p:spPr>
            <a:xfrm>
              <a:off x="3221650" y="226805"/>
              <a:ext cx="273196" cy="319588"/>
            </a:xfrm>
            <a:prstGeom prst="rightArrow">
              <a:avLst>
                <a:gd name="adj1" fmla="val 60000"/>
                <a:gd name="adj2" fmla="val 50000"/>
              </a:avLst>
            </a:prstGeom>
            <a:solidFill>
              <a:srgbClr val="A8A9B6"/>
            </a:solidFill>
            <a:ln w="12700" cap="flat">
              <a:noFill/>
              <a:miter lim="400000"/>
            </a:ln>
            <a:effectLst/>
          </p:spPr>
          <p:txBody>
            <a:bodyPr wrap="square" lIns="34289" tIns="34289" rIns="34289" bIns="34289" numCol="1" anchor="ctr">
              <a:noAutofit/>
            </a:bodyPr>
            <a:lstStyle/>
            <a:p>
              <a:pPr algn="ctr" defTabSz="350044">
                <a:lnSpc>
                  <a:spcPct val="90000"/>
                </a:lnSpc>
                <a:spcBef>
                  <a:spcPts val="525"/>
                </a:spcBef>
                <a:defRPr sz="1000">
                  <a:solidFill>
                    <a:srgbClr val="FFFFFF"/>
                  </a:solidFill>
                </a:defRPr>
              </a:pPr>
              <a:endParaRPr sz="750"/>
            </a:p>
          </p:txBody>
        </p:sp>
        <p:grpSp>
          <p:nvGrpSpPr>
            <p:cNvPr id="533" name="Group"/>
            <p:cNvGrpSpPr/>
            <p:nvPr/>
          </p:nvGrpSpPr>
          <p:grpSpPr>
            <a:xfrm>
              <a:off x="3608247" y="0"/>
              <a:ext cx="1288662" cy="773198"/>
              <a:chOff x="0" y="0"/>
              <a:chExt cx="1288661" cy="773197"/>
            </a:xfrm>
          </p:grpSpPr>
          <p:sp>
            <p:nvSpPr>
              <p:cNvPr id="531"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34289" tIns="34289" rIns="34289" bIns="34289" numCol="1" anchor="ctr">
                <a:noAutofit/>
              </a:bodyPr>
              <a:lstStyle/>
              <a:p>
                <a:pPr algn="ctr" defTabSz="533400">
                  <a:lnSpc>
                    <a:spcPct val="90000"/>
                  </a:lnSpc>
                  <a:spcBef>
                    <a:spcPts val="525"/>
                  </a:spcBef>
                  <a:defRPr>
                    <a:solidFill>
                      <a:srgbClr val="FFFFFF"/>
                    </a:solidFill>
                  </a:defRPr>
                </a:pPr>
                <a:endParaRPr sz="1350"/>
              </a:p>
            </p:txBody>
          </p:sp>
          <p:sp>
            <p:nvSpPr>
              <p:cNvPr id="532" name="Storage"/>
              <p:cNvSpPr txBox="1"/>
              <p:nvPr/>
            </p:nvSpPr>
            <p:spPr>
              <a:xfrm>
                <a:off x="22645" y="226995"/>
                <a:ext cx="1243369" cy="3192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20" tIns="45720" rIns="45720" bIns="45720" numCol="1" anchor="ctr">
                <a:spAutoFit/>
              </a:bodyPr>
              <a:lstStyle>
                <a:lvl1pPr algn="ctr" defTabSz="711200">
                  <a:lnSpc>
                    <a:spcPct val="90000"/>
                  </a:lnSpc>
                  <a:spcBef>
                    <a:spcPts val="600"/>
                  </a:spcBef>
                  <a:defRPr sz="1600">
                    <a:solidFill>
                      <a:srgbClr val="FFFFFF"/>
                    </a:solidFill>
                  </a:defRPr>
                </a:lvl1pPr>
              </a:lstStyle>
              <a:p>
                <a:r>
                  <a:rPr lang="fr-FR" sz="1200" dirty="0"/>
                  <a:t>Conservation</a:t>
                </a:r>
                <a:endParaRPr sz="1200" dirty="0"/>
              </a:p>
            </p:txBody>
          </p:sp>
        </p:grpSp>
        <p:sp>
          <p:nvSpPr>
            <p:cNvPr id="534" name="Arrow"/>
            <p:cNvSpPr/>
            <p:nvPr/>
          </p:nvSpPr>
          <p:spPr>
            <a:xfrm>
              <a:off x="5025775" y="226805"/>
              <a:ext cx="273196" cy="319588"/>
            </a:xfrm>
            <a:prstGeom prst="rightArrow">
              <a:avLst>
                <a:gd name="adj1" fmla="val 60000"/>
                <a:gd name="adj2" fmla="val 50000"/>
              </a:avLst>
            </a:prstGeom>
            <a:solidFill>
              <a:srgbClr val="A8A9B6"/>
            </a:solidFill>
            <a:ln w="12700" cap="flat">
              <a:noFill/>
              <a:miter lim="400000"/>
            </a:ln>
            <a:effectLst/>
          </p:spPr>
          <p:txBody>
            <a:bodyPr wrap="square" lIns="34289" tIns="34289" rIns="34289" bIns="34289" numCol="1" anchor="ctr">
              <a:noAutofit/>
            </a:bodyPr>
            <a:lstStyle/>
            <a:p>
              <a:pPr algn="ctr" defTabSz="350044">
                <a:lnSpc>
                  <a:spcPct val="90000"/>
                </a:lnSpc>
                <a:spcBef>
                  <a:spcPts val="525"/>
                </a:spcBef>
                <a:defRPr sz="1000">
                  <a:solidFill>
                    <a:srgbClr val="FFFFFF"/>
                  </a:solidFill>
                </a:defRPr>
              </a:pPr>
              <a:endParaRPr sz="750"/>
            </a:p>
          </p:txBody>
        </p:sp>
        <p:grpSp>
          <p:nvGrpSpPr>
            <p:cNvPr id="537" name="Group"/>
            <p:cNvGrpSpPr/>
            <p:nvPr/>
          </p:nvGrpSpPr>
          <p:grpSpPr>
            <a:xfrm>
              <a:off x="5412373" y="0"/>
              <a:ext cx="1288662" cy="773198"/>
              <a:chOff x="0" y="0"/>
              <a:chExt cx="1288661" cy="773197"/>
            </a:xfrm>
          </p:grpSpPr>
          <p:sp>
            <p:nvSpPr>
              <p:cNvPr id="535"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34289" tIns="34289" rIns="34289" bIns="34289" numCol="1" anchor="ctr">
                <a:noAutofit/>
              </a:bodyPr>
              <a:lstStyle/>
              <a:p>
                <a:pPr algn="ctr" defTabSz="533400">
                  <a:lnSpc>
                    <a:spcPct val="90000"/>
                  </a:lnSpc>
                  <a:spcBef>
                    <a:spcPts val="525"/>
                  </a:spcBef>
                  <a:defRPr>
                    <a:solidFill>
                      <a:srgbClr val="FFFFFF"/>
                    </a:solidFill>
                  </a:defRPr>
                </a:pPr>
                <a:endParaRPr sz="1350"/>
              </a:p>
            </p:txBody>
          </p:sp>
          <p:sp>
            <p:nvSpPr>
              <p:cNvPr id="536" name="Transport"/>
              <p:cNvSpPr txBox="1"/>
              <p:nvPr/>
            </p:nvSpPr>
            <p:spPr>
              <a:xfrm>
                <a:off x="22645" y="226995"/>
                <a:ext cx="1243369" cy="3192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20" tIns="45720" rIns="45720" bIns="45720" numCol="1" anchor="ctr">
                <a:spAutoFit/>
              </a:bodyPr>
              <a:lstStyle>
                <a:lvl1pPr algn="ctr" defTabSz="711200">
                  <a:lnSpc>
                    <a:spcPct val="90000"/>
                  </a:lnSpc>
                  <a:spcBef>
                    <a:spcPts val="600"/>
                  </a:spcBef>
                  <a:defRPr sz="1600">
                    <a:solidFill>
                      <a:srgbClr val="FFFFFF"/>
                    </a:solidFill>
                  </a:defRPr>
                </a:lvl1pPr>
              </a:lstStyle>
              <a:p>
                <a:r>
                  <a:rPr sz="1200"/>
                  <a:t>Transport</a:t>
                </a:r>
              </a:p>
            </p:txBody>
          </p:sp>
        </p:grpSp>
        <p:sp>
          <p:nvSpPr>
            <p:cNvPr id="538" name="Arrow"/>
            <p:cNvSpPr/>
            <p:nvPr/>
          </p:nvSpPr>
          <p:spPr>
            <a:xfrm>
              <a:off x="6829898" y="226805"/>
              <a:ext cx="273196" cy="319588"/>
            </a:xfrm>
            <a:prstGeom prst="rightArrow">
              <a:avLst>
                <a:gd name="adj1" fmla="val 60000"/>
                <a:gd name="adj2" fmla="val 50000"/>
              </a:avLst>
            </a:prstGeom>
            <a:solidFill>
              <a:srgbClr val="A8A9B6"/>
            </a:solidFill>
            <a:ln w="12700" cap="flat">
              <a:noFill/>
              <a:miter lim="400000"/>
            </a:ln>
            <a:effectLst/>
          </p:spPr>
          <p:txBody>
            <a:bodyPr wrap="square" lIns="34289" tIns="34289" rIns="34289" bIns="34289" numCol="1" anchor="ctr">
              <a:noAutofit/>
            </a:bodyPr>
            <a:lstStyle/>
            <a:p>
              <a:pPr algn="ctr" defTabSz="350044">
                <a:lnSpc>
                  <a:spcPct val="90000"/>
                </a:lnSpc>
                <a:spcBef>
                  <a:spcPts val="525"/>
                </a:spcBef>
                <a:defRPr sz="1000">
                  <a:solidFill>
                    <a:srgbClr val="FFFFFF"/>
                  </a:solidFill>
                </a:defRPr>
              </a:pPr>
              <a:endParaRPr sz="750"/>
            </a:p>
          </p:txBody>
        </p:sp>
        <p:grpSp>
          <p:nvGrpSpPr>
            <p:cNvPr id="541" name="Group"/>
            <p:cNvGrpSpPr/>
            <p:nvPr/>
          </p:nvGrpSpPr>
          <p:grpSpPr>
            <a:xfrm>
              <a:off x="7216496" y="0"/>
              <a:ext cx="1288662" cy="773198"/>
              <a:chOff x="0" y="0"/>
              <a:chExt cx="1288661" cy="773197"/>
            </a:xfrm>
          </p:grpSpPr>
          <p:sp>
            <p:nvSpPr>
              <p:cNvPr id="539"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34289" tIns="34289" rIns="34289" bIns="34289" numCol="1" anchor="ctr">
                <a:noAutofit/>
              </a:bodyPr>
              <a:lstStyle/>
              <a:p>
                <a:pPr algn="ctr" defTabSz="533400">
                  <a:lnSpc>
                    <a:spcPct val="90000"/>
                  </a:lnSpc>
                  <a:spcBef>
                    <a:spcPts val="525"/>
                  </a:spcBef>
                  <a:defRPr>
                    <a:solidFill>
                      <a:srgbClr val="FFFFFF"/>
                    </a:solidFill>
                  </a:defRPr>
                </a:pPr>
                <a:endParaRPr sz="1350"/>
              </a:p>
            </p:txBody>
          </p:sp>
          <p:sp>
            <p:nvSpPr>
              <p:cNvPr id="540" name="Distribution"/>
              <p:cNvSpPr txBox="1"/>
              <p:nvPr/>
            </p:nvSpPr>
            <p:spPr>
              <a:xfrm>
                <a:off x="22645" y="226995"/>
                <a:ext cx="1243369" cy="3192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20" tIns="45720" rIns="45720" bIns="45720" numCol="1" anchor="ctr">
                <a:spAutoFit/>
              </a:bodyPr>
              <a:lstStyle>
                <a:lvl1pPr algn="ctr" defTabSz="711200">
                  <a:lnSpc>
                    <a:spcPct val="90000"/>
                  </a:lnSpc>
                  <a:spcBef>
                    <a:spcPts val="600"/>
                  </a:spcBef>
                  <a:defRPr sz="1600">
                    <a:solidFill>
                      <a:srgbClr val="FFFFFF"/>
                    </a:solidFill>
                  </a:defRPr>
                </a:lvl1pPr>
              </a:lstStyle>
              <a:p>
                <a:r>
                  <a:rPr sz="1200"/>
                  <a:t>Distribution</a:t>
                </a:r>
              </a:p>
            </p:txBody>
          </p:sp>
        </p:grpSp>
      </p:grpSp>
      <p:sp>
        <p:nvSpPr>
          <p:cNvPr id="543" name="Accolade fermante 11"/>
          <p:cNvSpPr/>
          <p:nvPr/>
        </p:nvSpPr>
        <p:spPr>
          <a:xfrm rot="5400000">
            <a:off x="6058306" y="-472430"/>
            <a:ext cx="540061" cy="62963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65" y="0"/>
                  <a:pt x="10800" y="69"/>
                  <a:pt x="10800" y="154"/>
                </a:cubicBezTo>
                <a:lnTo>
                  <a:pt x="10800" y="10646"/>
                </a:lnTo>
                <a:cubicBezTo>
                  <a:pt x="10800" y="10731"/>
                  <a:pt x="15635" y="10800"/>
                  <a:pt x="21600" y="10800"/>
                </a:cubicBezTo>
                <a:cubicBezTo>
                  <a:pt x="15635" y="10800"/>
                  <a:pt x="10800" y="10869"/>
                  <a:pt x="10800" y="10954"/>
                </a:cubicBezTo>
                <a:lnTo>
                  <a:pt x="10800" y="21446"/>
                </a:lnTo>
                <a:cubicBezTo>
                  <a:pt x="10800" y="21531"/>
                  <a:pt x="5965" y="21600"/>
                  <a:pt x="0" y="21600"/>
                </a:cubicBezTo>
              </a:path>
            </a:pathLst>
          </a:custGeom>
          <a:ln w="19050">
            <a:solidFill>
              <a:srgbClr val="000000"/>
            </a:solidFill>
            <a:miter/>
          </a:ln>
        </p:spPr>
        <p:txBody>
          <a:bodyPr lIns="34289" rIns="34289" anchor="ctr"/>
          <a:lstStyle/>
          <a:p>
            <a:pPr algn="ctr">
              <a:defRPr>
                <a:latin typeface="+mj-lt"/>
                <a:ea typeface="+mj-ea"/>
                <a:cs typeface="+mj-cs"/>
                <a:sym typeface="Source Sans Pro Regular"/>
              </a:defRPr>
            </a:pPr>
            <a:endParaRPr sz="1350"/>
          </a:p>
        </p:txBody>
      </p:sp>
      <p:sp>
        <p:nvSpPr>
          <p:cNvPr id="544" name="Espace réservé du contenu 2"/>
          <p:cNvSpPr txBox="1"/>
          <p:nvPr/>
        </p:nvSpPr>
        <p:spPr>
          <a:xfrm>
            <a:off x="2790830" y="4945646"/>
            <a:ext cx="6666630" cy="1716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noAutofit/>
          </a:bodyPr>
          <a:lstStyle/>
          <a:p>
            <a:pPr algn="ctr">
              <a:defRPr sz="2400">
                <a:latin typeface="+mj-lt"/>
                <a:ea typeface="+mj-ea"/>
                <a:cs typeface="+mj-cs"/>
                <a:sym typeface="Source Sans Pro Regular"/>
              </a:defRPr>
            </a:pPr>
            <a:r>
              <a:rPr lang="fr" sz="2400" dirty="0">
                <a:latin typeface="Source Sans Pro Regular"/>
                <a:cs typeface="Arial"/>
              </a:rPr>
              <a:t>Quels articles ? - Quelles quantités ? – Quelle qualité ? – À quelle fréquence ?</a:t>
            </a:r>
          </a:p>
          <a:p>
            <a:pPr algn="ctr">
              <a:defRPr sz="2400">
                <a:latin typeface="+mj-lt"/>
                <a:ea typeface="+mj-ea"/>
                <a:cs typeface="+mj-cs"/>
                <a:sym typeface="Source Sans Pro Regular"/>
              </a:defRPr>
            </a:pPr>
            <a:r>
              <a:rPr lang="fr" sz="2400" dirty="0">
                <a:latin typeface="Source Sans Pro Regular"/>
                <a:cs typeface="Arial"/>
              </a:rPr>
              <a:t>Calendrier ? – Où se trouve le bénéficiaire ? – Des services connexes sont-ils nécessaires ?</a:t>
            </a:r>
          </a:p>
          <a:p>
            <a:pPr algn="ctr">
              <a:defRPr sz="2400">
                <a:latin typeface="+mj-lt"/>
                <a:ea typeface="+mj-ea"/>
                <a:cs typeface="+mj-cs"/>
                <a:sym typeface="Source Sans Pro Regular"/>
              </a:defRPr>
            </a:pPr>
            <a:endParaRPr sz="2400" dirty="0"/>
          </a:p>
        </p:txBody>
      </p:sp>
    </p:spTree>
    <p:extLst>
      <p:ext uri="{BB962C8B-B14F-4D97-AF65-F5344CB8AC3E}">
        <p14:creationId xmlns:p14="http://schemas.microsoft.com/office/powerpoint/2010/main" val="48880926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Google Shape;307;p8"/>
          <p:cNvSpPr txBox="1">
            <a:spLocks noGrp="1"/>
          </p:cNvSpPr>
          <p:nvPr>
            <p:ph type="title"/>
          </p:nvPr>
        </p:nvSpPr>
        <p:spPr>
          <a:xfrm>
            <a:off x="388934" y="696526"/>
            <a:ext cx="3572957" cy="645664"/>
          </a:xfrm>
          <a:prstGeom prst="rect">
            <a:avLst/>
          </a:prstGeom>
        </p:spPr>
        <p:txBody>
          <a:bodyPr lIns="0" tIns="0" rIns="0" bIns="0" anchor="t"/>
          <a:lstStyle/>
          <a:p>
            <a:r>
              <a:rPr sz="3200" b="1" dirty="0">
                <a:solidFill>
                  <a:schemeClr val="bg1"/>
                </a:solidFill>
              </a:rPr>
              <a:t>Introduction</a:t>
            </a:r>
          </a:p>
        </p:txBody>
      </p:sp>
      <p:sp>
        <p:nvSpPr>
          <p:cNvPr id="255" name="Google Shape;308;p8"/>
          <p:cNvSpPr txBox="1">
            <a:spLocks noGrp="1"/>
          </p:cNvSpPr>
          <p:nvPr>
            <p:ph type="body" idx="1"/>
          </p:nvPr>
        </p:nvSpPr>
        <p:spPr>
          <a:xfrm>
            <a:off x="4273551" y="1198605"/>
            <a:ext cx="7529515" cy="4794421"/>
          </a:xfrm>
          <a:prstGeom prst="rect">
            <a:avLst/>
          </a:prstGeom>
        </p:spPr>
        <p:txBody>
          <a:bodyPr lIns="0" tIns="0" rIns="0" bIns="0" anchor="t">
            <a:noAutofit/>
          </a:bodyPr>
          <a:lstStyle/>
          <a:p>
            <a:pPr marL="0" indent="0" defTabSz="214821">
              <a:lnSpc>
                <a:spcPct val="100000"/>
              </a:lnSpc>
              <a:spcBef>
                <a:spcPct val="20000"/>
              </a:spcBef>
              <a:spcAft>
                <a:spcPct val="0"/>
              </a:spcAft>
              <a:buNone/>
              <a:defRPr sz="2376"/>
            </a:pPr>
            <a:r>
              <a:rPr lang="fr" sz="2350" dirty="0"/>
              <a:t>Cette ressource d’apprentissage fait partie du Kit de formation avancée des Équipes d’Intervention Rapide (KIFA EIR), et s’adresse en particulier aux membres des EIR.</a:t>
            </a:r>
          </a:p>
          <a:p>
            <a:pPr marL="0" indent="0" defTabSz="214821">
              <a:lnSpc>
                <a:spcPct val="100000"/>
              </a:lnSpc>
              <a:spcBef>
                <a:spcPct val="20000"/>
              </a:spcBef>
              <a:spcAft>
                <a:spcPct val="0"/>
              </a:spcAft>
              <a:buNone/>
              <a:defRPr sz="2376"/>
            </a:pPr>
            <a:endParaRPr lang="fr" dirty="0"/>
          </a:p>
          <a:p>
            <a:pPr marL="0" indent="0" defTabSz="214821">
              <a:lnSpc>
                <a:spcPct val="100000"/>
              </a:lnSpc>
              <a:spcBef>
                <a:spcPct val="20000"/>
              </a:spcBef>
              <a:spcAft>
                <a:spcPct val="0"/>
              </a:spcAft>
              <a:buNone/>
              <a:defRPr sz="2376"/>
            </a:pPr>
            <a:r>
              <a:rPr lang="fr" dirty="0"/>
              <a:t>Basé sur une approche tous risques, ce programme vise à doter les membres des EIR des connaissances, des compétences, des attitudes et des outils nécessaires pour détecter rapidement un événement de santé publique et y répondre efficacement. </a:t>
            </a:r>
          </a:p>
          <a:p>
            <a:pPr marL="0" indent="0" defTabSz="214821">
              <a:lnSpc>
                <a:spcPct val="100000"/>
              </a:lnSpc>
              <a:spcBef>
                <a:spcPct val="20000"/>
              </a:spcBef>
              <a:spcAft>
                <a:spcPct val="0"/>
              </a:spcAft>
              <a:buNone/>
              <a:defRPr sz="2376"/>
            </a:pPr>
            <a:endParaRPr lang="fr" dirty="0"/>
          </a:p>
          <a:p>
            <a:pPr marL="0" indent="0" defTabSz="214821">
              <a:lnSpc>
                <a:spcPct val="100000"/>
              </a:lnSpc>
              <a:spcBef>
                <a:spcPct val="20000"/>
              </a:spcBef>
              <a:spcAft>
                <a:spcPct val="0"/>
              </a:spcAft>
              <a:buNone/>
              <a:defRPr sz="2376"/>
            </a:pPr>
            <a:r>
              <a:rPr lang="fr" dirty="0"/>
              <a:t>Le KIFA EIR est une composante du Programme de Formation des EIR de l’OMS.</a:t>
            </a:r>
          </a:p>
          <a:p>
            <a:pPr marL="0" indent="0" defTabSz="214821">
              <a:spcBef>
                <a:spcPts val="150"/>
              </a:spcBef>
              <a:buSzTx/>
              <a:buNone/>
              <a:defRPr sz="2376"/>
            </a:pPr>
            <a:endParaRPr lang="en-US" dirty="0"/>
          </a:p>
        </p:txBody>
      </p:sp>
    </p:spTree>
    <p:extLst>
      <p:ext uri="{BB962C8B-B14F-4D97-AF65-F5344CB8AC3E}">
        <p14:creationId xmlns:p14="http://schemas.microsoft.com/office/powerpoint/2010/main" val="407474319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174527-3DB7-7F7D-F612-6FC23A064E08}"/>
              </a:ext>
            </a:extLst>
          </p:cNvPr>
          <p:cNvSpPr>
            <a:spLocks noGrp="1"/>
          </p:cNvSpPr>
          <p:nvPr>
            <p:ph type="title"/>
          </p:nvPr>
        </p:nvSpPr>
        <p:spPr>
          <a:xfrm>
            <a:off x="388934" y="659456"/>
            <a:ext cx="3572957" cy="645664"/>
          </a:xfrm>
        </p:spPr>
        <p:txBody>
          <a:bodyPr lIns="45719" tIns="45720" rIns="45719" bIns="45720" anchor="ctr">
            <a:normAutofit/>
          </a:bodyPr>
          <a:lstStyle/>
          <a:p>
            <a:r>
              <a:rPr lang="fr-FR" sz="3200" b="1" dirty="0">
                <a:solidFill>
                  <a:schemeClr val="bg1"/>
                </a:solidFill>
              </a:rPr>
              <a:t>Messages clés</a:t>
            </a:r>
          </a:p>
        </p:txBody>
      </p:sp>
      <p:sp>
        <p:nvSpPr>
          <p:cNvPr id="548" name="Content Placeholder 2"/>
          <p:cNvSpPr txBox="1">
            <a:spLocks noGrp="1"/>
          </p:cNvSpPr>
          <p:nvPr>
            <p:ph type="body" idx="1"/>
          </p:nvPr>
        </p:nvSpPr>
        <p:spPr>
          <a:xfrm>
            <a:off x="4273551" y="1146710"/>
            <a:ext cx="7529515" cy="4564579"/>
          </a:xfrm>
          <a:prstGeom prst="rect">
            <a:avLst/>
          </a:prstGeom>
        </p:spPr>
        <p:txBody>
          <a:bodyPr lIns="91440" tIns="45720" rIns="91440" bIns="45720" anchor="t">
            <a:noAutofit/>
          </a:bodyPr>
          <a:lstStyle/>
          <a:p>
            <a:pPr marL="257175" indent="-257175">
              <a:spcBef>
                <a:spcPts val="900"/>
              </a:spcBef>
              <a:buFont typeface="Arial,Sans-Serif" panose="020B0604020202020204" pitchFamily="34" charset="0"/>
              <a:buChar char="•"/>
              <a:defRPr sz="1900"/>
            </a:pPr>
            <a:r>
              <a:rPr lang="fr" dirty="0">
                <a:cs typeface="Calibri"/>
              </a:rPr>
              <a:t>La logistique est une composante indispensable à la réussite d’une intervention rapide. Pour être efficace, la fonction logistique s’appuie sur la préparation des équipements, des stocks et des méthodes, ainsi que sur l’actualisation continue des compétences.</a:t>
            </a:r>
            <a:endParaRPr lang="en-US" dirty="0">
              <a:cs typeface="Calibri"/>
            </a:endParaRPr>
          </a:p>
          <a:p>
            <a:pPr marL="257175" indent="-257175">
              <a:spcBef>
                <a:spcPts val="900"/>
              </a:spcBef>
              <a:buFont typeface="Arial,Sans-Serif" panose="020B0604020202020204" pitchFamily="34" charset="0"/>
              <a:buChar char="•"/>
              <a:defRPr sz="1900"/>
            </a:pPr>
            <a:r>
              <a:rPr lang="fr" dirty="0">
                <a:cs typeface="Calibri"/>
              </a:rPr>
              <a:t>Les logisticiens doivent s’intéresser activement aux autres spécialités de l’équipe. Ils peuvent ainsi mieux comprendre la dynamique épidémique et faire preuve d’une plus grande proactivité.</a:t>
            </a:r>
          </a:p>
          <a:p>
            <a:pPr marL="257175" indent="-257175">
              <a:spcBef>
                <a:spcPts val="900"/>
              </a:spcBef>
              <a:buFont typeface="Arial,Sans-Serif" panose="020B0604020202020204" pitchFamily="34" charset="0"/>
              <a:buChar char="•"/>
              <a:defRPr sz="1900"/>
            </a:pPr>
            <a:r>
              <a:rPr lang="fr" dirty="0">
                <a:cs typeface="Calibri"/>
              </a:rPr>
              <a:t>Les logisticiens jouent un rôle clé dans l’intervention, et doivent donc participer à chaque étape d’une opération : évaluation, élaboration du plan opérationnel, intervention et évaluation finale.</a:t>
            </a:r>
          </a:p>
          <a:p>
            <a:pPr marL="257175" indent="-257175">
              <a:spcBef>
                <a:spcPts val="900"/>
              </a:spcBef>
              <a:buFont typeface="Arial,Sans-Serif" panose="020B0604020202020204" pitchFamily="34" charset="0"/>
              <a:buChar char="•"/>
              <a:defRPr sz="1900"/>
            </a:pPr>
            <a:r>
              <a:rPr lang="fr" dirty="0">
                <a:cs typeface="Calibri"/>
              </a:rPr>
              <a:t>La direction de l’EIR doit élaborer un plan d’approvisionnement logistique couvrant l’évaluation des besoins, les achats, la conservation, le transport et la distribution des fournitures.</a:t>
            </a:r>
          </a:p>
        </p:txBody>
      </p:sp>
      <p:sp>
        <p:nvSpPr>
          <p:cNvPr id="547" name="Slide Number Placeholder 5"/>
          <p:cNvSpPr txBox="1">
            <a:spLocks noGrp="1"/>
          </p:cNvSpPr>
          <p:nvPr>
            <p:ph type="sldNum" sz="quarter" idx="4294967295"/>
          </p:nvPr>
        </p:nvSpPr>
        <p:spPr>
          <a:xfrm>
            <a:off x="11999913" y="6330950"/>
            <a:ext cx="192087" cy="20637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30</a:t>
            </a:fld>
            <a:endParaRPr/>
          </a:p>
        </p:txBody>
      </p:sp>
    </p:spTree>
    <p:extLst>
      <p:ext uri="{BB962C8B-B14F-4D97-AF65-F5344CB8AC3E}">
        <p14:creationId xmlns:p14="http://schemas.microsoft.com/office/powerpoint/2010/main" val="169521460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81E2EB-F96E-46C3-BEB3-0B2299079969}"/>
              </a:ext>
            </a:extLst>
          </p:cNvPr>
          <p:cNvSpPr>
            <a:spLocks noGrp="1"/>
          </p:cNvSpPr>
          <p:nvPr>
            <p:ph type="body" sz="half" idx="1"/>
          </p:nvPr>
        </p:nvSpPr>
        <p:spPr>
          <a:xfrm>
            <a:off x="1840706" y="2421924"/>
            <a:ext cx="8510588" cy="1336978"/>
          </a:xfrm>
        </p:spPr>
        <p:txBody>
          <a:bodyPr lIns="45719" tIns="45720" rIns="45719" bIns="45720" anchor="t">
            <a:normAutofit/>
          </a:bodyPr>
          <a:lstStyle/>
          <a:p>
            <a:r>
              <a:rPr lang="fr-FR" sz="4400" b="1" dirty="0"/>
              <a:t>Merci !</a:t>
            </a:r>
            <a:endParaRPr lang="en-US" sz="4400" b="1"/>
          </a:p>
        </p:txBody>
      </p:sp>
    </p:spTree>
    <p:extLst>
      <p:ext uri="{BB962C8B-B14F-4D97-AF65-F5344CB8AC3E}">
        <p14:creationId xmlns:p14="http://schemas.microsoft.com/office/powerpoint/2010/main" val="243712722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566351" y="923140"/>
            <a:ext cx="11059297" cy="4657723"/>
          </a:xfrm>
        </p:spPr>
        <p:txBody>
          <a:bodyPr vert="horz" wrap="square" lIns="13500" tIns="0" rIns="13500" bIns="0" numCol="1" rtlCol="0" anchor="t" anchorCtr="0" compatLnSpc="1">
            <a:prstTxWarp prst="textNoShape">
              <a:avLst/>
            </a:prstTxWarp>
            <a:noAutofit/>
          </a:bodyPr>
          <a:lstStyle/>
          <a:p>
            <a:pPr marL="0" indent="0">
              <a:buNone/>
            </a:pPr>
            <a:r>
              <a:rPr lang="fr" sz="1600" b="1" dirty="0">
                <a:cs typeface="Arial"/>
              </a:rPr>
              <a:t>Plateforme d’apprentissage de l’OMS sur la sécurité sanitaire – Supports de formation</a:t>
            </a:r>
            <a:endParaRPr lang="en-US" sz="1600" dirty="0">
              <a:cs typeface="Arial"/>
            </a:endParaRPr>
          </a:p>
          <a:p>
            <a:pPr marL="0" indent="0">
              <a:buNone/>
            </a:pPr>
            <a:r>
              <a:rPr lang="fr" sz="1600" dirty="0">
                <a:cs typeface="Arial"/>
              </a:rPr>
              <a:t>Les présents supports de formation sont la propriété de © l’Organisation mondiale de la Santé (OMS), 2022. Tous droits réservés.</a:t>
            </a:r>
          </a:p>
          <a:p>
            <a:pPr marL="0" indent="0">
              <a:buNone/>
            </a:pPr>
            <a:r>
              <a:rPr lang="fr" sz="1600" dirty="0">
                <a:cs typeface="Arial"/>
              </a:rPr>
              <a:t>Votre utilisation des présents supports est soumise aux conditions d’utilisation de la « </a:t>
            </a:r>
            <a:r>
              <a:rPr lang="fr" sz="1600" u="sng" dirty="0">
                <a:cs typeface="Arial"/>
                <a:hlinkClick r:id="rId3"/>
              </a:rPr>
              <a:t>Plateforme d’apprentissage de l’OMS sur la sécurité sanitaire – Supports de formation</a:t>
            </a:r>
            <a:r>
              <a:rPr lang="fr" sz="1600" dirty="0">
                <a:cs typeface="Arial"/>
              </a:rPr>
              <a:t> », que vous avez acceptées en les téléchargeant, et qui sont disponibles sur la Plateforme d’apprentissage sur la sécurité sanitaire à l’adresse suivante : </a:t>
            </a:r>
            <a:r>
              <a:rPr lang="fr" sz="1600" u="sng" dirty="0">
                <a:cs typeface="Arial"/>
                <a:hlinkClick r:id="rId4"/>
              </a:rPr>
              <a:t>https://extranet.who.int/hslp</a:t>
            </a:r>
            <a:r>
              <a:rPr lang="fr" sz="1600" dirty="0">
                <a:cs typeface="Arial"/>
              </a:rPr>
              <a:t>.  </a:t>
            </a:r>
            <a:endParaRPr lang="en-US" sz="1600" dirty="0"/>
          </a:p>
          <a:p>
            <a:pPr marL="0" indent="0">
              <a:buNone/>
            </a:pPr>
            <a:endParaRPr lang="en-US" sz="1600" dirty="0"/>
          </a:p>
          <a:p>
            <a:pPr marL="0" indent="0">
              <a:buNone/>
            </a:pPr>
            <a:r>
              <a:rPr lang="fr" sz="16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600" dirty="0"/>
          </a:p>
          <a:p>
            <a:pPr marL="0" indent="0">
              <a:buNone/>
            </a:pPr>
            <a:endParaRPr lang="en-US" sz="1600" dirty="0"/>
          </a:p>
          <a:p>
            <a:pPr marL="0" indent="0">
              <a:buNone/>
            </a:pPr>
            <a:r>
              <a:rPr lang="fr" sz="16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des équipes d’intervention rapide (disponible à l’adresse suivante : </a:t>
            </a:r>
            <a:r>
              <a:rPr lang="fr" sz="1600" dirty="0">
                <a:cs typeface="Arial"/>
              </a:rPr>
              <a:t>https://extranet.who.int/hslp/</a:t>
            </a:r>
            <a:r>
              <a:rPr lang="fr" sz="16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600" dirty="0">
              <a:cs typeface="Times New Roman"/>
            </a:endParaRPr>
          </a:p>
          <a:p>
            <a:pPr marL="0" indent="0">
              <a:buNone/>
            </a:pPr>
            <a:r>
              <a:rPr lang="fr" sz="1600" dirty="0">
                <a:cs typeface="Arial"/>
              </a:rPr>
              <a:t>En outre, nous vous invitons à informer l’OMS de toute modification de ces documents utilisés à des fins publiques, d’archivage ou de formation continue, en envoyant un courrier électronique à l’adresse suivante : </a:t>
            </a:r>
            <a:r>
              <a:rPr lang="fr" sz="1600" u="sng" dirty="0">
                <a:solidFill>
                  <a:srgbClr val="0563C1"/>
                </a:solidFill>
                <a:cs typeface="Arial"/>
                <a:hlinkClick r:id="rId5"/>
              </a:rPr>
              <a:t>ihrhrt@who.int</a:t>
            </a:r>
            <a:r>
              <a:rPr lang="fr" sz="1600" dirty="0">
                <a:cs typeface="Arial"/>
              </a:rPr>
              <a:t>.</a:t>
            </a:r>
            <a:endParaRPr lang="en-US" sz="1600" dirty="0">
              <a:cs typeface="Arial"/>
            </a:endParaRPr>
          </a:p>
          <a:p>
            <a:pPr marL="0" indent="0" rtl="0">
              <a:buNone/>
            </a:pPr>
            <a:endParaRPr lang="en-US" sz="1600" dirty="0"/>
          </a:p>
        </p:txBody>
      </p:sp>
      <p:sp>
        <p:nvSpPr>
          <p:cNvPr id="5" name="Espace réservé du texte 4"/>
          <p:cNvSpPr>
            <a:spLocks noGrp="1"/>
          </p:cNvSpPr>
          <p:nvPr>
            <p:ph type="body" idx="21"/>
          </p:nvPr>
        </p:nvSpPr>
        <p:spPr>
          <a:xfrm>
            <a:off x="0" y="85066"/>
            <a:ext cx="6181061" cy="622301"/>
          </a:xfrm>
        </p:spPr>
        <p:txBody>
          <a:bodyPr/>
          <a:lstStyle/>
          <a:p>
            <a:pPr marL="0" indent="0">
              <a:buNone/>
            </a:pPr>
            <a:r>
              <a:rPr lang="fr-FR" dirty="0"/>
              <a:t>Clause de non-responsabilité</a:t>
            </a:r>
            <a:endParaRPr lang="en-US" dirty="0"/>
          </a:p>
        </p:txBody>
      </p:sp>
    </p:spTree>
    <p:extLst>
      <p:ext uri="{BB962C8B-B14F-4D97-AF65-F5344CB8AC3E}">
        <p14:creationId xmlns:p14="http://schemas.microsoft.com/office/powerpoint/2010/main" val="156160358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Titre 1"/>
          <p:cNvSpPr txBox="1">
            <a:spLocks noGrp="1"/>
          </p:cNvSpPr>
          <p:nvPr>
            <p:ph type="title"/>
          </p:nvPr>
        </p:nvSpPr>
        <p:spPr>
          <a:xfrm>
            <a:off x="388934" y="520130"/>
            <a:ext cx="3572957" cy="645664"/>
          </a:xfrm>
          <a:prstGeom prst="rect">
            <a:avLst/>
          </a:prstGeom>
        </p:spPr>
        <p:txBody>
          <a:bodyPr lIns="45719" tIns="45720" rIns="45719" bIns="45720" anchor="ctr">
            <a:noAutofit/>
          </a:bodyPr>
          <a:lstStyle>
            <a:lvl1pPr defTabSz="201802">
              <a:defRPr sz="2976"/>
            </a:lvl1pPr>
          </a:lstStyle>
          <a:p>
            <a:r>
              <a:rPr lang="fr-FR" sz="3200" b="1" dirty="0">
                <a:solidFill>
                  <a:schemeClr val="bg1"/>
                </a:solidFill>
              </a:rPr>
              <a:t>Objectifs d'apprentissage</a:t>
            </a:r>
            <a:endParaRPr sz="3200" b="1" dirty="0">
              <a:solidFill>
                <a:schemeClr val="bg1"/>
              </a:solidFill>
            </a:endParaRPr>
          </a:p>
        </p:txBody>
      </p:sp>
      <p:sp>
        <p:nvSpPr>
          <p:cNvPr id="368"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a:t>
            </a:fld>
            <a:endParaRPr/>
          </a:p>
        </p:txBody>
      </p:sp>
      <p:sp>
        <p:nvSpPr>
          <p:cNvPr id="2" name="Espace réservé du contenu 2">
            <a:extLst>
              <a:ext uri="{FF2B5EF4-FFF2-40B4-BE49-F238E27FC236}">
                <a16:creationId xmlns:a16="http://schemas.microsoft.com/office/drawing/2014/main" id="{A50FEB71-FF98-9C1A-93DB-27BF9F2E23E7}"/>
              </a:ext>
            </a:extLst>
          </p:cNvPr>
          <p:cNvSpPr>
            <a:spLocks noGrp="1"/>
          </p:cNvSpPr>
          <p:nvPr/>
        </p:nvSpPr>
        <p:spPr bwMode="auto">
          <a:xfrm>
            <a:off x="4647504" y="1938414"/>
            <a:ext cx="6770139" cy="311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rtl="0">
              <a:buNone/>
            </a:pPr>
            <a:r>
              <a:rPr lang="fr" sz="2400" b="1" dirty="0">
                <a:solidFill>
                  <a:schemeClr val="tx1"/>
                </a:solidFill>
                <a:latin typeface="+mn-lt"/>
                <a:ea typeface="+mj-ea"/>
                <a:cs typeface="+mj-cs"/>
                <a:sym typeface="Source Sans Pro Regular"/>
              </a:rPr>
              <a:t>À l’issue de cette session, vous serez en mesure :</a:t>
            </a:r>
            <a:endParaRPr lang="fr" sz="2400" b="1" dirty="0">
              <a:solidFill>
                <a:schemeClr val="tx1"/>
              </a:solidFill>
              <a:latin typeface="+mn-lt"/>
              <a:ea typeface="+mj-ea"/>
              <a:cs typeface="+mj-cs"/>
            </a:endParaRPr>
          </a:p>
          <a:p>
            <a:pPr marL="257175" indent="-257175" defTabSz="162744">
              <a:lnSpc>
                <a:spcPct val="90000"/>
              </a:lnSpc>
              <a:spcBef>
                <a:spcPts val="150"/>
              </a:spcBef>
              <a:spcAft>
                <a:spcPts val="0"/>
              </a:spcAft>
              <a:buClr>
                <a:srgbClr val="C00000"/>
              </a:buClr>
              <a:buFont typeface="Arial" panose="020B0604020202020204" pitchFamily="34" charset="0"/>
              <a:buChar char="•"/>
            </a:pPr>
            <a:r>
              <a:rPr lang="fr" sz="2400" dirty="0">
                <a:solidFill>
                  <a:srgbClr val="000000"/>
                </a:solidFill>
                <a:latin typeface="+mn-lt"/>
                <a:ea typeface="+mj-ea"/>
                <a:cs typeface="+mj-cs"/>
                <a:sym typeface="Source Sans Pro Regular"/>
              </a:rPr>
              <a:t>D’expliquer l’importance et la nécessité de la logistique dans l’appui au travail des EIR.</a:t>
            </a:r>
          </a:p>
          <a:p>
            <a:pPr marL="257175" indent="-257175" defTabSz="162744">
              <a:lnSpc>
                <a:spcPct val="90000"/>
              </a:lnSpc>
              <a:spcBef>
                <a:spcPts val="150"/>
              </a:spcBef>
              <a:spcAft>
                <a:spcPts val="0"/>
              </a:spcAft>
              <a:buClr>
                <a:srgbClr val="C00000"/>
              </a:buClr>
              <a:buFont typeface="Arial" panose="020B0604020202020204" pitchFamily="34" charset="0"/>
              <a:buChar char="•"/>
            </a:pPr>
            <a:r>
              <a:rPr lang="fr" sz="2400" dirty="0">
                <a:solidFill>
                  <a:srgbClr val="000000"/>
                </a:solidFill>
                <a:latin typeface="+mn-lt"/>
                <a:ea typeface="+mj-ea"/>
                <a:cs typeface="+mj-cs"/>
                <a:sym typeface="Source Sans Pro Regular"/>
              </a:rPr>
              <a:t>De définir le mandat de logisticien au sein d’une EIR.</a:t>
            </a:r>
          </a:p>
          <a:p>
            <a:pPr marL="257175" indent="-257175" defTabSz="162744">
              <a:lnSpc>
                <a:spcPct val="90000"/>
              </a:lnSpc>
              <a:spcBef>
                <a:spcPts val="150"/>
              </a:spcBef>
              <a:spcAft>
                <a:spcPts val="0"/>
              </a:spcAft>
              <a:buClr>
                <a:srgbClr val="C00000"/>
              </a:buClr>
              <a:buFont typeface="Arial" panose="020B0604020202020204" pitchFamily="34" charset="0"/>
              <a:buChar char="•"/>
            </a:pPr>
            <a:r>
              <a:rPr lang="fr" sz="2400" dirty="0">
                <a:solidFill>
                  <a:srgbClr val="000000"/>
                </a:solidFill>
                <a:latin typeface="+mn-lt"/>
                <a:ea typeface="+mj-ea"/>
                <a:cs typeface="+mj-cs"/>
                <a:sym typeface="Source Sans Pro Regular"/>
              </a:rPr>
              <a:t>De définir les étapes du plan d’approvisionnement en fournitures logistiques.</a:t>
            </a:r>
            <a:endParaRPr lang="en-US" sz="2400" dirty="0">
              <a:solidFill>
                <a:srgbClr val="000000"/>
              </a:solidFill>
              <a:latin typeface="+mn-lt"/>
              <a:ea typeface="+mj-ea"/>
              <a:cs typeface="+mj-cs"/>
            </a:endParaRPr>
          </a:p>
          <a:p>
            <a:pPr rtl="0">
              <a:buNone/>
            </a:pPr>
            <a:endParaRPr lang="en-US" sz="2200" dirty="0">
              <a:solidFill>
                <a:srgbClr val="002060"/>
              </a:solidFill>
              <a:latin typeface="Source Sans Pro Regular"/>
            </a:endParaRPr>
          </a:p>
          <a:p>
            <a:pPr rtl="0">
              <a:buNone/>
            </a:pPr>
            <a:endParaRPr lang="en-US" sz="2200" dirty="0">
              <a:solidFill>
                <a:srgbClr val="002060"/>
              </a:solidFill>
              <a:latin typeface="Source Sans Pro Regular"/>
            </a:endParaRPr>
          </a:p>
        </p:txBody>
      </p:sp>
    </p:spTree>
    <p:extLst>
      <p:ext uri="{BB962C8B-B14F-4D97-AF65-F5344CB8AC3E}">
        <p14:creationId xmlns:p14="http://schemas.microsoft.com/office/powerpoint/2010/main" val="169140303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Content Placeholder 2"/>
          <p:cNvSpPr txBox="1">
            <a:spLocks noGrp="1"/>
          </p:cNvSpPr>
          <p:nvPr>
            <p:ph type="body" idx="1"/>
          </p:nvPr>
        </p:nvSpPr>
        <p:spPr>
          <a:prstGeom prst="rect">
            <a:avLst/>
          </a:prstGeom>
        </p:spPr>
        <p:txBody>
          <a:bodyPr lIns="91440" tIns="45720" rIns="91440" bIns="45720" anchor="ctr">
            <a:normAutofit/>
          </a:bodyPr>
          <a:lstStyle/>
          <a:p>
            <a:pPr marL="385445" indent="-385445">
              <a:buSzPct val="100000"/>
              <a:buFontTx/>
              <a:buAutoNum type="arabicPeriod"/>
            </a:pPr>
            <a:r>
              <a:rPr lang="fr" dirty="0"/>
              <a:t>La fonction logistique en situation d’urgence</a:t>
            </a:r>
          </a:p>
          <a:p>
            <a:pPr marL="385445" indent="-385445">
              <a:buSzPct val="100000"/>
              <a:buFontTx/>
              <a:buAutoNum type="arabicPeriod"/>
            </a:pPr>
            <a:r>
              <a:rPr lang="fr" dirty="0"/>
              <a:t>Mandat du logisticien au sein de l’EIR</a:t>
            </a:r>
          </a:p>
          <a:p>
            <a:pPr marL="385445" indent="-385445">
              <a:buSzPct val="100000"/>
              <a:buFontTx/>
              <a:buAutoNum type="arabicPeriod"/>
            </a:pPr>
            <a:r>
              <a:rPr lang="fr" dirty="0"/>
              <a:t>Équipement de l’EIR</a:t>
            </a:r>
          </a:p>
          <a:p>
            <a:pPr marL="385445" indent="-385445">
              <a:buSzPct val="100000"/>
              <a:buFontTx/>
              <a:buAutoNum type="arabicPeriod"/>
            </a:pPr>
            <a:r>
              <a:rPr lang="fr" dirty="0"/>
              <a:t>Plan d’approvisionnement en fournitures logistiques</a:t>
            </a:r>
            <a:endParaRPr lang="fr-FR" dirty="0"/>
          </a:p>
        </p:txBody>
      </p:sp>
      <p:sp>
        <p:nvSpPr>
          <p:cNvPr id="373"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a:p>
        </p:txBody>
      </p:sp>
      <p:sp>
        <p:nvSpPr>
          <p:cNvPr id="375" name="TextBox 5"/>
          <p:cNvSpPr txBox="1"/>
          <p:nvPr/>
        </p:nvSpPr>
        <p:spPr>
          <a:xfrm>
            <a:off x="457317" y="695366"/>
            <a:ext cx="2138387" cy="596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dirty="0"/>
              <a:t>Sommaire</a:t>
            </a:r>
            <a:endParaRPr b="1" dirty="0"/>
          </a:p>
        </p:txBody>
      </p:sp>
    </p:spTree>
    <p:extLst>
      <p:ext uri="{BB962C8B-B14F-4D97-AF65-F5344CB8AC3E}">
        <p14:creationId xmlns:p14="http://schemas.microsoft.com/office/powerpoint/2010/main" val="23169392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Google Shape;300;p7"/>
          <p:cNvSpPr txBox="1">
            <a:spLocks noGrp="1"/>
          </p:cNvSpPr>
          <p:nvPr>
            <p:ph type="body" sz="half" idx="1"/>
          </p:nvPr>
        </p:nvSpPr>
        <p:spPr>
          <a:xfrm>
            <a:off x="3620840" y="2146108"/>
            <a:ext cx="5541657" cy="1402557"/>
          </a:xfrm>
          <a:prstGeom prst="rect">
            <a:avLst/>
          </a:prstGeom>
        </p:spPr>
        <p:txBody>
          <a:bodyPr lIns="101249" tIns="101249" rIns="101249" bIns="101249" anchor="ctr">
            <a:normAutofit/>
          </a:bodyPr>
          <a:lstStyle>
            <a:lvl1pPr>
              <a:defRPr sz="3200"/>
            </a:lvl1pPr>
          </a:lstStyle>
          <a:p>
            <a:r>
              <a:rPr lang="fr" sz="3600" b="1" dirty="0"/>
              <a:t>1. La fonction logistique </a:t>
            </a:r>
            <a:endParaRPr lang="en-US" sz="3600" dirty="0"/>
          </a:p>
          <a:p>
            <a:r>
              <a:rPr lang="fr" sz="3600" b="1" dirty="0"/>
              <a:t>en situation d’urgence</a:t>
            </a:r>
            <a:endParaRPr lang="en-US" sz="3600" dirty="0"/>
          </a:p>
          <a:p>
            <a:endParaRPr sz="3600" b="1" dirty="0"/>
          </a:p>
        </p:txBody>
      </p:sp>
      <p:sp>
        <p:nvSpPr>
          <p:cNvPr id="382"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spTree>
    <p:extLst>
      <p:ext uri="{BB962C8B-B14F-4D97-AF65-F5344CB8AC3E}">
        <p14:creationId xmlns:p14="http://schemas.microsoft.com/office/powerpoint/2010/main" val="16570471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a:p>
        </p:txBody>
      </p:sp>
      <p:sp>
        <p:nvSpPr>
          <p:cNvPr id="386" name="Rectangle 1"/>
          <p:cNvSpPr txBox="1"/>
          <p:nvPr/>
        </p:nvSpPr>
        <p:spPr>
          <a:xfrm>
            <a:off x="481914" y="1941092"/>
            <a:ext cx="10948085" cy="22371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t">
            <a:spAutoFit/>
          </a:bodyPr>
          <a:lstStyle/>
          <a:p>
            <a:pPr marL="257175" indent="-257175">
              <a:buClr>
                <a:schemeClr val="accent3"/>
              </a:buClr>
              <a:buSzPct val="100000"/>
              <a:buFont typeface="Arial,Sans-Serif"/>
              <a:buChar char="•"/>
              <a:defRPr sz="2800">
                <a:latin typeface="+mj-lt"/>
                <a:ea typeface="+mj-ea"/>
                <a:cs typeface="+mj-cs"/>
                <a:sym typeface="Source Sans Pro Regular"/>
              </a:defRPr>
            </a:pPr>
            <a:r>
              <a:rPr lang="fr" sz="2400" dirty="0">
                <a:cs typeface="Calibri"/>
              </a:rPr>
              <a:t>La logistique doit être pleinement intégrée aux activités de préparation, d’intervention et d’évaluation des interventions.</a:t>
            </a:r>
            <a:endParaRPr lang="en-US" sz="2400" dirty="0">
              <a:cs typeface="Calibri"/>
            </a:endParaRPr>
          </a:p>
          <a:p>
            <a:pPr marL="257175" indent="-257175">
              <a:buFont typeface="Arial,Sans-Serif"/>
              <a:buChar char="•"/>
              <a:defRPr sz="2800">
                <a:latin typeface="+mj-lt"/>
                <a:ea typeface="+mj-ea"/>
                <a:cs typeface="+mj-cs"/>
                <a:sym typeface="Source Sans Pro Regular"/>
              </a:defRPr>
            </a:pPr>
            <a:endParaRPr lang="en-US" sz="2400" dirty="0">
              <a:cs typeface="Calibri"/>
            </a:endParaRPr>
          </a:p>
          <a:p>
            <a:pPr marL="257175" indent="-257175">
              <a:buClr>
                <a:schemeClr val="accent3"/>
              </a:buClr>
              <a:buSzPct val="100000"/>
              <a:buFont typeface="Arial"/>
              <a:buChar char="•"/>
              <a:defRPr sz="2800">
                <a:latin typeface="+mj-lt"/>
                <a:ea typeface="+mj-ea"/>
                <a:cs typeface="+mj-cs"/>
                <a:sym typeface="Source Sans Pro Regular"/>
              </a:defRPr>
            </a:pPr>
            <a:r>
              <a:rPr lang="fr" sz="2400" dirty="0">
                <a:ea typeface="+mj-ea"/>
                <a:cs typeface="+mj-cs"/>
              </a:rPr>
              <a:t>Il s’agit d’une fonction transversale qui appuie l’organisation et la mise en œuvre des activités d’intervention. </a:t>
            </a:r>
          </a:p>
          <a:p>
            <a:pPr marL="165100" indent="-165100">
              <a:buClr>
                <a:srgbClr val="65A000">
                  <a:lumOff val="-6274"/>
                </a:srgbClr>
              </a:buClr>
              <a:buSzPct val="100000"/>
              <a:buFont typeface="Arial"/>
              <a:buChar char="•"/>
              <a:defRPr sz="2800">
                <a:latin typeface="+mj-lt"/>
                <a:ea typeface="+mj-ea"/>
                <a:cs typeface="+mj-cs"/>
                <a:sym typeface="Source Sans Pro Regular"/>
              </a:defRPr>
            </a:pPr>
            <a:endParaRPr sz="2200" dirty="0">
              <a:latin typeface="+mj-lt"/>
              <a:ea typeface="+mj-ea"/>
              <a:cs typeface="+mj-cs"/>
            </a:endParaRPr>
          </a:p>
        </p:txBody>
      </p:sp>
      <p:sp>
        <p:nvSpPr>
          <p:cNvPr id="388" name="Title 1"/>
          <p:cNvSpPr txBox="1"/>
          <p:nvPr/>
        </p:nvSpPr>
        <p:spPr>
          <a:xfrm>
            <a:off x="222422" y="0"/>
            <a:ext cx="9910119" cy="1036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ctr">
            <a:spAutoFit/>
          </a:bodyPr>
          <a:lstStyle>
            <a:lvl1pPr>
              <a:defRPr sz="3200">
                <a:solidFill>
                  <a:srgbClr val="FFFFFF"/>
                </a:solidFill>
                <a:latin typeface="Source Sans Pro Bold"/>
                <a:ea typeface="Source Sans Pro Bold"/>
                <a:cs typeface="Source Sans Pro Bold"/>
                <a:sym typeface="Source Sans Pro Bold"/>
              </a:defRPr>
            </a:lvl1pPr>
          </a:lstStyle>
          <a:p>
            <a:r>
              <a:rPr lang="fr" b="1" dirty="0">
                <a:solidFill>
                  <a:schemeClr val="bg1"/>
                </a:solidFill>
              </a:rPr>
              <a:t>Pourquoi la logistique est-elle importante?  </a:t>
            </a:r>
            <a:br>
              <a:rPr lang="hu-HU" b="1" dirty="0">
                <a:solidFill>
                  <a:schemeClr val="bg1"/>
                </a:solidFill>
              </a:rPr>
            </a:br>
            <a:endParaRPr b="1" dirty="0">
              <a:solidFill>
                <a:schemeClr val="bg1"/>
              </a:solidFill>
            </a:endParaRPr>
          </a:p>
        </p:txBody>
      </p:sp>
    </p:spTree>
    <p:extLst>
      <p:ext uri="{BB962C8B-B14F-4D97-AF65-F5344CB8AC3E}">
        <p14:creationId xmlns:p14="http://schemas.microsoft.com/office/powerpoint/2010/main" val="237192000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a:p>
        </p:txBody>
      </p:sp>
      <p:sp>
        <p:nvSpPr>
          <p:cNvPr id="394" name="Title 1"/>
          <p:cNvSpPr txBox="1">
            <a:spLocks noGrp="1"/>
          </p:cNvSpPr>
          <p:nvPr>
            <p:ph type="title" idx="4294967295"/>
          </p:nvPr>
        </p:nvSpPr>
        <p:spPr>
          <a:xfrm>
            <a:off x="0" y="1587500"/>
            <a:ext cx="4491038" cy="2409825"/>
          </a:xfrm>
          <a:prstGeom prst="rect">
            <a:avLst/>
          </a:prstGeom>
        </p:spPr>
        <p:txBody>
          <a:bodyPr/>
          <a:lstStyle>
            <a:lvl1pPr>
              <a:defRPr sz="1300"/>
            </a:lvl1pPr>
          </a:lstStyle>
          <a:p>
            <a:br/>
            <a:endParaRPr/>
          </a:p>
        </p:txBody>
      </p:sp>
      <p:sp>
        <p:nvSpPr>
          <p:cNvPr id="396" name="Title 1"/>
          <p:cNvSpPr txBox="1"/>
          <p:nvPr/>
        </p:nvSpPr>
        <p:spPr>
          <a:xfrm>
            <a:off x="1" y="-475053"/>
            <a:ext cx="10132800" cy="15292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8" tIns="25718" rIns="25718" bIns="25718" anchor="ctr">
            <a:spAutoFit/>
          </a:bodyPr>
          <a:lstStyle>
            <a:lvl1pPr>
              <a:defRPr sz="3200">
                <a:solidFill>
                  <a:srgbClr val="FFFFFF"/>
                </a:solidFill>
                <a:latin typeface="Source Sans Pro Bold"/>
                <a:ea typeface="Source Sans Pro Bold"/>
                <a:cs typeface="Source Sans Pro Bold"/>
                <a:sym typeface="Source Sans Pro Bold"/>
              </a:defRPr>
            </a:lvl1pPr>
          </a:lstStyle>
          <a:p>
            <a:endParaRPr lang="fr" b="1" dirty="0"/>
          </a:p>
          <a:p>
            <a:r>
              <a:rPr lang="fr" b="1" dirty="0"/>
              <a:t>Pourquoi la logistique</a:t>
            </a:r>
            <a:r>
              <a:rPr lang="fr" dirty="0"/>
              <a:t> </a:t>
            </a:r>
            <a:r>
              <a:rPr lang="fr" b="1" dirty="0"/>
              <a:t>est-elle importante ?</a:t>
            </a:r>
            <a:endParaRPr lang="fr" dirty="0"/>
          </a:p>
          <a:p>
            <a:endParaRPr b="1" dirty="0"/>
          </a:p>
        </p:txBody>
      </p:sp>
      <p:sp>
        <p:nvSpPr>
          <p:cNvPr id="4" name="Content Placeholder 3">
            <a:extLst>
              <a:ext uri="{FF2B5EF4-FFF2-40B4-BE49-F238E27FC236}">
                <a16:creationId xmlns:a16="http://schemas.microsoft.com/office/drawing/2014/main" id="{7A184815-A651-7BB4-A820-272AA2667F7F}"/>
              </a:ext>
            </a:extLst>
          </p:cNvPr>
          <p:cNvSpPr>
            <a:spLocks noGrp="1"/>
          </p:cNvSpPr>
          <p:nvPr/>
        </p:nvSpPr>
        <p:spPr bwMode="auto">
          <a:xfrm>
            <a:off x="543697" y="960594"/>
            <a:ext cx="11034584" cy="5674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defTabSz="162744">
              <a:lnSpc>
                <a:spcPct val="101000"/>
              </a:lnSpc>
              <a:spcBef>
                <a:spcPts val="150"/>
              </a:spcBef>
              <a:spcAft>
                <a:spcPts val="0"/>
              </a:spcAft>
              <a:buClr>
                <a:schemeClr val="accent3"/>
              </a:buClr>
              <a:buNone/>
              <a:defRPr sz="2200"/>
            </a:pPr>
            <a:r>
              <a:rPr lang="fr" sz="2100" b="1" dirty="0">
                <a:solidFill>
                  <a:srgbClr val="C00000"/>
                </a:solidFill>
                <a:latin typeface="+mn-lt"/>
                <a:ea typeface="+mj-ea"/>
                <a:cs typeface="+mj-cs"/>
                <a:sym typeface="Source Sans Pro Regular"/>
              </a:rPr>
              <a:t>Plus une équipe intervient rapidement, plus son impact sera important. </a:t>
            </a:r>
          </a:p>
          <a:p>
            <a:pPr marL="0" indent="0" defTabSz="162744">
              <a:lnSpc>
                <a:spcPct val="101000"/>
              </a:lnSpc>
              <a:spcBef>
                <a:spcPts val="150"/>
              </a:spcBef>
              <a:spcAft>
                <a:spcPts val="0"/>
              </a:spcAft>
              <a:buClr>
                <a:schemeClr val="accent3"/>
              </a:buClr>
              <a:buNone/>
              <a:defRPr sz="2200"/>
            </a:pPr>
            <a:endParaRPr lang="en-GB" sz="2100" b="1" dirty="0">
              <a:solidFill>
                <a:srgbClr val="C00000"/>
              </a:solidFill>
              <a:latin typeface="+mn-lt"/>
              <a:ea typeface="+mj-ea"/>
              <a:cs typeface="+mj-cs"/>
            </a:endParaRPr>
          </a:p>
          <a:p>
            <a:pPr marL="0" indent="0" defTabSz="162744">
              <a:lnSpc>
                <a:spcPct val="101000"/>
              </a:lnSpc>
              <a:spcBef>
                <a:spcPts val="150"/>
              </a:spcBef>
              <a:spcAft>
                <a:spcPts val="0"/>
              </a:spcAft>
              <a:buClr>
                <a:schemeClr val="accent3"/>
              </a:buClr>
              <a:buNone/>
              <a:defRPr sz="2200"/>
            </a:pPr>
            <a:r>
              <a:rPr lang="fr" sz="2100" dirty="0">
                <a:solidFill>
                  <a:schemeClr val="tx1"/>
                </a:solidFill>
                <a:latin typeface="+mn-lt"/>
                <a:ea typeface="+mj-ea"/>
                <a:cs typeface="+mj-cs"/>
                <a:sym typeface="Source Sans Pro Regular"/>
              </a:rPr>
              <a:t>Pendant la phase d’investigation, les activités logistiques suivantes peuvent avoir une incidence sur les résultats des opérations et les prochaines étapes :</a:t>
            </a:r>
          </a:p>
          <a:p>
            <a:pPr marL="257175" indent="-257175" defTabSz="162744">
              <a:lnSpc>
                <a:spcPct val="101000"/>
              </a:lnSpc>
              <a:spcBef>
                <a:spcPts val="150"/>
              </a:spcBef>
              <a:spcAft>
                <a:spcPts val="0"/>
              </a:spcAft>
              <a:buClr>
                <a:srgbClr val="65A200"/>
              </a:buClr>
              <a:buFont typeface="Arial" panose="020B0604020202020204" pitchFamily="34" charset="0"/>
              <a:buChar char="•"/>
              <a:defRPr sz="2200"/>
            </a:pPr>
            <a:r>
              <a:rPr lang="fr" sz="2100" dirty="0">
                <a:solidFill>
                  <a:srgbClr val="000000"/>
                </a:solidFill>
                <a:latin typeface="+mn-lt"/>
                <a:ea typeface="+mj-ea"/>
                <a:cs typeface="+mj-cs"/>
                <a:sym typeface="Source Sans Pro Regular"/>
              </a:rPr>
              <a:t>Aide au transfert des échantillons ;</a:t>
            </a:r>
          </a:p>
          <a:p>
            <a:pPr marL="257175" indent="-257175" defTabSz="162744">
              <a:lnSpc>
                <a:spcPct val="101000"/>
              </a:lnSpc>
              <a:spcBef>
                <a:spcPts val="150"/>
              </a:spcBef>
              <a:spcAft>
                <a:spcPts val="0"/>
              </a:spcAft>
              <a:buClr>
                <a:srgbClr val="65A200"/>
              </a:buClr>
              <a:buFont typeface="Arial" panose="020B0604020202020204" pitchFamily="34" charset="0"/>
              <a:buChar char="•"/>
              <a:defRPr sz="2200"/>
            </a:pPr>
            <a:r>
              <a:rPr lang="fr" sz="2100" dirty="0">
                <a:solidFill>
                  <a:srgbClr val="000000"/>
                </a:solidFill>
                <a:latin typeface="+mn-lt"/>
                <a:ea typeface="+mj-ea"/>
                <a:cs typeface="+mj-cs"/>
                <a:sym typeface="Source Sans Pro Regular"/>
              </a:rPr>
              <a:t>Déploiement des moyens techniques visant à renforcer les mesures de lutte contre les infections ; Distribution de l’EPI, mise en place d’une zone d’isolement, formation du personnel à la chloration et à la gestion des déchets, etc. ;</a:t>
            </a:r>
            <a:endParaRPr lang="en-GB" sz="2100" dirty="0">
              <a:solidFill>
                <a:srgbClr val="000000"/>
              </a:solidFill>
              <a:latin typeface="+mn-lt"/>
              <a:ea typeface="+mj-ea"/>
              <a:cs typeface="+mj-cs"/>
            </a:endParaRPr>
          </a:p>
          <a:p>
            <a:pPr marL="257175" indent="-257175" defTabSz="162744">
              <a:lnSpc>
                <a:spcPct val="101000"/>
              </a:lnSpc>
              <a:spcBef>
                <a:spcPts val="150"/>
              </a:spcBef>
              <a:spcAft>
                <a:spcPts val="0"/>
              </a:spcAft>
              <a:buClr>
                <a:srgbClr val="65A200"/>
              </a:buClr>
              <a:buFont typeface="Arial" panose="020B0604020202020204" pitchFamily="34" charset="0"/>
              <a:buChar char="•"/>
              <a:defRPr sz="2200"/>
            </a:pPr>
            <a:r>
              <a:rPr lang="fr" sz="2100" dirty="0">
                <a:solidFill>
                  <a:srgbClr val="000000"/>
                </a:solidFill>
                <a:latin typeface="+mn-lt"/>
                <a:ea typeface="+mj-ea"/>
                <a:cs typeface="+mj-cs"/>
                <a:sym typeface="Source Sans Pro Regular"/>
              </a:rPr>
              <a:t>Évaluation des besoins immédiats en consommables des structures de soin ;</a:t>
            </a:r>
          </a:p>
          <a:p>
            <a:pPr marL="257175" indent="-257175" defTabSz="162744">
              <a:lnSpc>
                <a:spcPct val="101000"/>
              </a:lnSpc>
              <a:spcBef>
                <a:spcPts val="150"/>
              </a:spcBef>
              <a:spcAft>
                <a:spcPts val="0"/>
              </a:spcAft>
              <a:buClr>
                <a:srgbClr val="65A200"/>
              </a:buClr>
              <a:buFont typeface="Arial" panose="020B0604020202020204" pitchFamily="34" charset="0"/>
              <a:buChar char="•"/>
              <a:defRPr sz="2200"/>
            </a:pPr>
            <a:r>
              <a:rPr lang="fr" sz="2100" dirty="0">
                <a:solidFill>
                  <a:srgbClr val="000000"/>
                </a:solidFill>
                <a:latin typeface="+mn-lt"/>
                <a:ea typeface="+mj-ea"/>
                <a:cs typeface="+mj-cs"/>
                <a:sym typeface="Source Sans Pro Regular"/>
              </a:rPr>
              <a:t>Évaluation des lacunes et des besoins en vue de futures interventions, et élaboration du concept opérationnel.</a:t>
            </a:r>
          </a:p>
          <a:p>
            <a:pPr marL="0" indent="0" defTabSz="162744">
              <a:lnSpc>
                <a:spcPct val="101000"/>
              </a:lnSpc>
              <a:spcBef>
                <a:spcPts val="150"/>
              </a:spcBef>
              <a:spcAft>
                <a:spcPts val="0"/>
              </a:spcAft>
              <a:buClr>
                <a:srgbClr val="65A200"/>
              </a:buClr>
              <a:buNone/>
              <a:defRPr sz="2200"/>
            </a:pPr>
            <a:endParaRPr lang="fr" sz="2100" dirty="0">
              <a:solidFill>
                <a:srgbClr val="000000"/>
              </a:solidFill>
              <a:latin typeface="+mn-lt"/>
              <a:ea typeface="+mj-ea"/>
              <a:cs typeface="+mj-cs"/>
              <a:sym typeface="Source Sans Pro Regular"/>
            </a:endParaRPr>
          </a:p>
          <a:p>
            <a:pPr marL="0" indent="0" defTabSz="162744">
              <a:lnSpc>
                <a:spcPct val="101000"/>
              </a:lnSpc>
              <a:spcBef>
                <a:spcPts val="150"/>
              </a:spcBef>
              <a:spcAft>
                <a:spcPts val="0"/>
              </a:spcAft>
              <a:buClr>
                <a:schemeClr val="accent3"/>
              </a:buClr>
              <a:buNone/>
              <a:defRPr sz="2200">
                <a:solidFill>
                  <a:srgbClr val="FF0000"/>
                </a:solidFill>
              </a:defRPr>
            </a:pPr>
            <a:r>
              <a:rPr lang="fr" sz="2100" b="1" dirty="0">
                <a:solidFill>
                  <a:srgbClr val="C00000"/>
                </a:solidFill>
                <a:latin typeface="+mn-lt"/>
                <a:ea typeface="+mj-ea"/>
                <a:cs typeface="+mj-cs"/>
                <a:sym typeface="Source Sans Pro Regular"/>
              </a:rPr>
              <a:t>La présence d’un logisticien est indispensable pendant la phase d’investigation.</a:t>
            </a:r>
            <a:endParaRPr lang="fr" sz="2100" b="1" dirty="0">
              <a:solidFill>
                <a:srgbClr val="C00000"/>
              </a:solidFill>
              <a:latin typeface="+mn-lt"/>
              <a:ea typeface="+mj-ea"/>
              <a:cs typeface="+mj-cs"/>
            </a:endParaRPr>
          </a:p>
          <a:p>
            <a:pPr algn="l" rtl="0"/>
            <a:endParaRPr lang="en-GB" sz="2100" dirty="0">
              <a:latin typeface="Source Sans Pro Regular"/>
            </a:endParaRPr>
          </a:p>
          <a:p>
            <a:pPr lvl="1" algn="l" rtl="0"/>
            <a:endParaRPr lang="en-GB" sz="2100" dirty="0">
              <a:latin typeface="Source Sans Pro Regular"/>
            </a:endParaRPr>
          </a:p>
        </p:txBody>
      </p:sp>
    </p:spTree>
    <p:extLst>
      <p:ext uri="{BB962C8B-B14F-4D97-AF65-F5344CB8AC3E}">
        <p14:creationId xmlns:p14="http://schemas.microsoft.com/office/powerpoint/2010/main" val="234272648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Slide Number Placeholder 5"/>
          <p:cNvSpPr txBox="1">
            <a:spLocks noGrp="1"/>
          </p:cNvSpPr>
          <p:nvPr>
            <p:ph type="sldNum" sz="quarter" idx="4294967295"/>
          </p:nvPr>
        </p:nvSpPr>
        <p:spPr>
          <a:xfrm>
            <a:off x="12052300" y="5605463"/>
            <a:ext cx="139700" cy="20796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9</a:t>
            </a:fld>
            <a:endParaRPr/>
          </a:p>
        </p:txBody>
      </p:sp>
      <p:sp>
        <p:nvSpPr>
          <p:cNvPr id="401" name="Rectangle 7"/>
          <p:cNvSpPr txBox="1"/>
          <p:nvPr/>
        </p:nvSpPr>
        <p:spPr>
          <a:xfrm>
            <a:off x="7641329" y="2253057"/>
            <a:ext cx="3767761" cy="1815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lvl1pPr marL="342900" indent="-342900">
              <a:spcBef>
                <a:spcPts val="500"/>
              </a:spcBef>
              <a:defRPr sz="2400">
                <a:latin typeface="+mj-lt"/>
                <a:ea typeface="+mj-ea"/>
                <a:cs typeface="+mj-cs"/>
                <a:sym typeface="Source Sans Pro Regular"/>
              </a:defRPr>
            </a:lvl1pPr>
          </a:lstStyle>
          <a:p>
            <a:pPr marL="0" indent="0"/>
            <a:r>
              <a:rPr lang="fr" sz="2800" dirty="0">
                <a:latin typeface="Source Sans Pro Regular"/>
                <a:cs typeface="Calibri"/>
              </a:rPr>
              <a:t>Le soutien logistique ne peut être improvisé en cas d’urgence ; il doit être planifié à l’avance.</a:t>
            </a:r>
            <a:endParaRPr lang="fr-FR" sz="2800" dirty="0"/>
          </a:p>
        </p:txBody>
      </p:sp>
      <p:pic>
        <p:nvPicPr>
          <p:cNvPr id="402" name="Picture 2" descr="Picture 2"/>
          <p:cNvPicPr>
            <a:picLocks noChangeAspect="1"/>
          </p:cNvPicPr>
          <p:nvPr/>
        </p:nvPicPr>
        <p:blipFill>
          <a:blip r:embed="rId2"/>
          <a:srcRect b="14883"/>
          <a:stretch>
            <a:fillRect/>
          </a:stretch>
        </p:blipFill>
        <p:spPr>
          <a:xfrm>
            <a:off x="782910" y="1532238"/>
            <a:ext cx="5961781" cy="3656593"/>
          </a:xfrm>
          <a:prstGeom prst="rect">
            <a:avLst/>
          </a:prstGeom>
          <a:ln w="12700">
            <a:miter lim="400000"/>
          </a:ln>
        </p:spPr>
      </p:pic>
      <p:sp>
        <p:nvSpPr>
          <p:cNvPr id="2" name="ZoneTexte 1">
            <a:extLst>
              <a:ext uri="{FF2B5EF4-FFF2-40B4-BE49-F238E27FC236}">
                <a16:creationId xmlns:a16="http://schemas.microsoft.com/office/drawing/2014/main" id="{BA39E858-2D0F-4826-D940-BF6364A03457}"/>
              </a:ext>
            </a:extLst>
          </p:cNvPr>
          <p:cNvSpPr txBox="1">
            <a:spLocks noChangeArrowheads="1"/>
          </p:cNvSpPr>
          <p:nvPr/>
        </p:nvSpPr>
        <p:spPr>
          <a:xfrm>
            <a:off x="1529794" y="-5382"/>
            <a:ext cx="5630904" cy="936104"/>
          </a:xfrm>
          <a:prstGeom prst="rect">
            <a:avLst/>
          </a:prstGeom>
        </p:spPr>
        <p:txBody>
          <a:bodyPr lIns="91440" tIns="45720" rIns="91440" bIns="45720" rtlCol="0" anchor="t"/>
          <a:ls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rtl="0">
              <a:spcBef>
                <a:spcPct val="0"/>
              </a:spcBef>
              <a:defRPr/>
            </a:pPr>
            <a:r>
              <a:rPr lang="fr" sz="2000" b="1" dirty="0">
                <a:solidFill>
                  <a:srgbClr val="FFFFFF"/>
                </a:solidFill>
                <a:latin typeface="Source Sans Pro Regular"/>
                <a:ea typeface="Source Sans Pro Bold"/>
                <a:sym typeface="Source Sans Pro Bold"/>
              </a:rPr>
              <a:t>Le soutien logistique permet aux EIR d’intervenir auprès des populations touchées et de résoudre des problèmes pratiques</a:t>
            </a:r>
            <a:endParaRPr lang="en-US" sz="2000" b="1" dirty="0">
              <a:solidFill>
                <a:srgbClr val="FFFFFF"/>
              </a:solidFill>
              <a:latin typeface="Source Sans Pro Regular"/>
              <a:ea typeface="Source Sans Pro Bold"/>
            </a:endParaRPr>
          </a:p>
        </p:txBody>
      </p:sp>
    </p:spTree>
    <p:extLst>
      <p:ext uri="{BB962C8B-B14F-4D97-AF65-F5344CB8AC3E}">
        <p14:creationId xmlns:p14="http://schemas.microsoft.com/office/powerpoint/2010/main" val="3206217122"/>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2_RC 59 Template EN">
  <a:themeElements>
    <a:clrScheme name="RC 59 Template E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RC 59 Template EN">
      <a:majorFont>
        <a:latin typeface="Helvetica"/>
        <a:ea typeface="Helvetica"/>
        <a:cs typeface="Helvetica"/>
      </a:majorFont>
      <a:minorFont>
        <a:latin typeface="Source Sans Pro Regular"/>
        <a:ea typeface="Source Sans Pro Regular"/>
        <a:cs typeface="Source Sans Pro Regular"/>
      </a:minorFont>
    </a:fontScheme>
    <a:fmtScheme name="RC 59 Template 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FE73C1-63DF-4CB3-A50A-A5FB637B30C8}">
  <ds:schemaRefs>
    <ds:schemaRef ds:uri="http://schemas.microsoft.com/sharepoint/v3/contenttype/forms"/>
  </ds:schemaRefs>
</ds:datastoreItem>
</file>

<file path=customXml/itemProps2.xml><?xml version="1.0" encoding="utf-8"?>
<ds:datastoreItem xmlns:ds="http://schemas.openxmlformats.org/officeDocument/2006/customXml" ds:itemID="{148C2524-3A92-436E-840C-30EE8836DD15}">
  <ds:schemaRefs>
    <ds:schemaRef ds:uri="http://purl.org/dc/terms/"/>
    <ds:schemaRef ds:uri="http://schemas.microsoft.com/office/2006/documentManagement/types"/>
    <ds:schemaRef ds:uri="http://purl.org/dc/elements/1.1/"/>
    <ds:schemaRef ds:uri="450f158c-397a-4a9d-b005-a44c92e0fccb"/>
    <ds:schemaRef ds:uri="http://schemas.openxmlformats.org/package/2006/metadata/core-properties"/>
    <ds:schemaRef ds:uri="e2a64997-203d-4655-a595-383c2eb1e865"/>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B75E021-2421-4C3E-8565-60EDE2D1D7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41</TotalTime>
  <Words>1998</Words>
  <Application>Microsoft Office PowerPoint</Application>
  <PresentationFormat>Widescreen</PresentationFormat>
  <Paragraphs>194</Paragraphs>
  <Slides>32</Slides>
  <Notes>3</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2_RC 59 Template EN</vt:lpstr>
      <vt:lpstr>Rôle et importance  de la logistique  pour une EIR </vt:lpstr>
      <vt:lpstr>PowerPoint Presentation</vt:lpstr>
      <vt:lpstr>Introduction</vt:lpstr>
      <vt:lpstr>Objectifs d'apprentissage</vt:lpstr>
      <vt:lpstr>PowerPoint Presentation</vt:lpstr>
      <vt:lpstr>PowerPoint Presentation</vt:lpstr>
      <vt:lpstr>PowerPoint Presentation</vt:lpstr>
      <vt:lpstr> </vt:lpstr>
      <vt:lpstr>PowerPoint Presentation</vt:lpstr>
      <vt:lpstr>PowerPoint Presentation</vt:lpstr>
      <vt:lpstr>PowerPoint Presentation</vt:lpstr>
      <vt:lpstr>Termes de référence du logisticien au sein de l’EIR (1) </vt:lpstr>
      <vt:lpstr>Termes de référence du logisticien au sein de l’EIR (2) </vt:lpstr>
      <vt:lpstr>Termes de référence du logisticien au sein de l’EIR (3) </vt:lpstr>
      <vt:lpstr>Termes de référence du logisticien  au sein de l’EIR (4)</vt:lpstr>
      <vt:lpstr>PowerPoint Presentation</vt:lpstr>
      <vt:lpstr>PowerPoint Presentation</vt:lpstr>
      <vt:lpstr>PowerPoint Presentation</vt:lpstr>
      <vt:lpstr>PowerPoint Presentation</vt:lpstr>
      <vt:lpstr>Le logisticien met en place les moyens  de  communication/ télécommunication de l’équipe et forme les membres à leur utilisation </vt:lpstr>
      <vt:lpstr>PowerPoint Presentation</vt:lpstr>
      <vt:lpstr>PowerPoint Presentation</vt:lpstr>
      <vt:lpstr>PowerPoint Presentation</vt:lpstr>
      <vt:lpstr>PowerPoint Presentation</vt:lpstr>
      <vt:lpstr>Equipement de l'EIR</vt:lpstr>
      <vt:lpstr>Equipement de l'EIR</vt:lpstr>
      <vt:lpstr>PowerPoint Presentation</vt:lpstr>
      <vt:lpstr>Plan d’approvisionnement en fournitures logistiques </vt:lpstr>
      <vt:lpstr>Plan d’approvisionnement en fournitures logistiques </vt:lpstr>
      <vt:lpstr>Messages clés</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LOGISTIQUE EN SITUATION D’URGENCE</dc:title>
  <dc:creator>USER</dc:creator>
  <cp:lastModifiedBy>GOMEZ, Paula</cp:lastModifiedBy>
  <cp:revision>564</cp:revision>
  <dcterms:created xsi:type="dcterms:W3CDTF">2013-06-22T04:23:34Z</dcterms:created>
  <dcterms:modified xsi:type="dcterms:W3CDTF">2023-07-13T09:43:09Z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